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27"/>
  </p:notesMasterIdLst>
  <p:handoutMasterIdLst>
    <p:handoutMasterId r:id="rId28"/>
  </p:handoutMasterIdLst>
  <p:sldIdLst>
    <p:sldId id="258" r:id="rId5"/>
    <p:sldId id="288" r:id="rId6"/>
    <p:sldId id="286" r:id="rId7"/>
    <p:sldId id="388" r:id="rId8"/>
    <p:sldId id="389" r:id="rId9"/>
    <p:sldId id="390" r:id="rId10"/>
    <p:sldId id="391" r:id="rId11"/>
    <p:sldId id="392" r:id="rId12"/>
    <p:sldId id="394" r:id="rId13"/>
    <p:sldId id="395" r:id="rId14"/>
    <p:sldId id="422" r:id="rId15"/>
    <p:sldId id="423" r:id="rId16"/>
    <p:sldId id="397" r:id="rId17"/>
    <p:sldId id="417" r:id="rId18"/>
    <p:sldId id="425" r:id="rId19"/>
    <p:sldId id="398" r:id="rId20"/>
    <p:sldId id="428" r:id="rId21"/>
    <p:sldId id="418" r:id="rId22"/>
    <p:sldId id="426" r:id="rId23"/>
    <p:sldId id="399" r:id="rId24"/>
    <p:sldId id="429" r:id="rId25"/>
    <p:sldId id="285" r:id="rId26"/>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7915"/>
    <a:srgbClr val="FFC000"/>
    <a:srgbClr val="F27004"/>
    <a:srgbClr val="FF535F"/>
    <a:srgbClr val="FF2D3C"/>
    <a:srgbClr val="00B0F0"/>
    <a:srgbClr val="A4DBB9"/>
    <a:srgbClr val="F17623"/>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35"/>
    <p:restoredTop sz="94660"/>
  </p:normalViewPr>
  <p:slideViewPr>
    <p:cSldViewPr snapToGrid="0">
      <p:cViewPr varScale="1">
        <p:scale>
          <a:sx n="90" d="100"/>
          <a:sy n="90" d="100"/>
        </p:scale>
        <p:origin x="-132" y="-186"/>
      </p:cViewPr>
      <p:guideLst>
        <p:guide orient="horz" pos="888"/>
        <p:guide pos="3363"/>
      </p:guideLst>
    </p:cSldViewPr>
  </p:slideViewPr>
  <p:notesTextViewPr>
    <p:cViewPr>
      <p:scale>
        <a:sx n="1" d="1"/>
        <a:sy n="1" d="1"/>
      </p:scale>
      <p:origin x="0" y="0"/>
    </p:cViewPr>
  </p:notesTextViewPr>
  <p:gridSpacing cx="73734613" cy="73734613"/>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ea typeface="宋体" panose="02010600030101010101" pitchFamily="2" charset="-122"/>
              </a:defRPr>
            </a:lvl1pPr>
          </a:lstStyle>
          <a:p>
            <a:pPr>
              <a:defRPr/>
            </a:pPr>
            <a:fld id="{19B4B2AF-B2D3-4EDC-84C8-7ED3B0D79709}" type="datetimeFigureOut">
              <a:rPr lang="zh-CN" altLang="en-US"/>
              <a:pPr>
                <a:defRPr/>
              </a:pPr>
              <a:t>2017-12-15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ea typeface="宋体" panose="02010600030101010101" pitchFamily="2" charset="-122"/>
              </a:defRPr>
            </a:lvl1pPr>
          </a:lstStyle>
          <a:p>
            <a:pPr>
              <a:defRPr/>
            </a:pPr>
            <a:fld id="{2900D0BC-8FAF-4C67-A9FE-421916BE320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a:latin typeface="+mn-lt"/>
                <a:ea typeface="+mn-ea"/>
              </a:defRPr>
            </a:lvl1pPr>
          </a:lstStyle>
          <a:p>
            <a:pPr>
              <a:defRPr/>
            </a:pPr>
            <a:fld id="{C0BB3E37-9AD8-435C-9CCA-DDADC890C307}" type="datetimeFigureOut">
              <a:rPr lang="zh-CN" altLang="en-US"/>
              <a:pPr>
                <a:defRPr/>
              </a:pPr>
              <a:t>2017-12-15</a:t>
            </a:fld>
            <a:endParaRPr lang="zh-CN" altLang="en-US"/>
          </a:p>
        </p:txBody>
      </p:sp>
      <p:sp>
        <p:nvSpPr>
          <p:cNvPr id="50180" name="幻灯片图像占位符 3"/>
          <p:cNvSpPr>
            <a:spLocks noGrp="1" noRot="1" noChangeAspect="1"/>
          </p:cNvSpPr>
          <p:nvPr>
            <p:ph type="sldImg"/>
          </p:nvPr>
        </p:nvSpPr>
        <p:spPr bwMode="auto">
          <a:xfrm>
            <a:off x="685800" y="1143000"/>
            <a:ext cx="5486400" cy="3086100"/>
          </a:xfrm>
          <a:prstGeom prst="rect">
            <a:avLst/>
          </a:prstGeom>
          <a:noFill/>
          <a:ln w="12700">
            <a:solidFill>
              <a:srgbClr val="000000"/>
            </a:solidFill>
            <a:round/>
            <a:headEnd/>
            <a:tailEnd/>
          </a:ln>
        </p:spPr>
      </p:sp>
      <p:sp>
        <p:nvSpPr>
          <p:cNvPr id="5125"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defRPr sz="1200" noProof="1">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defRPr sz="1200" noProof="1">
                <a:latin typeface="+mn-lt"/>
                <a:ea typeface="+mn-ea"/>
              </a:defRPr>
            </a:lvl1pPr>
          </a:lstStyle>
          <a:p>
            <a:pPr>
              <a:defRPr/>
            </a:pPr>
            <a:fld id="{6FF8A8A3-8930-44D5-92D8-F72D70FEF7F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a:ln/>
        </p:spPr>
      </p:sp>
      <p:sp>
        <p:nvSpPr>
          <p:cNvPr id="53250" name="备注占位符 2"/>
          <p:cNvSpPr>
            <a:spLocks noGrp="1"/>
          </p:cNvSpPr>
          <p:nvPr>
            <p:ph type="body"/>
          </p:nvPr>
        </p:nvSpPr>
        <p:spPr bwMode="auto">
          <a:noFill/>
        </p:spPr>
        <p:txBody>
          <a:bodyPr vert="horz" wrap="square" numCol="1" anchorCtr="0" compatLnSpc="1">
            <a:prstTxWarp prst="textNoShape">
              <a:avLst/>
            </a:prstTxWarp>
          </a:bodyPr>
          <a:lstStyle/>
          <a:p>
            <a:pPr eaLnBrk="1" hangingPunct="1">
              <a:spcBef>
                <a:spcPct val="0"/>
              </a:spcBef>
            </a:pPr>
            <a:endParaRPr lang="zh-CN" altLang="en-US" smtClean="0"/>
          </a:p>
        </p:txBody>
      </p:sp>
      <p:sp>
        <p:nvSpPr>
          <p:cNvPr id="5325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defRPr/>
            </a:pPr>
            <a:fld id="{C04C278A-791B-47A6-A2DE-73476C9CAD5B}" type="slidenum">
              <a:rPr lang="zh-CN" altLang="en-US"/>
              <a:pPr fontAlgn="base">
                <a:defRPr/>
              </a:pPr>
              <a:t>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DDB1A282-6B51-4B3E-AD58-CC4EED4C58FE}" type="datetime1">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EDF2873-70D5-42B3-9F8D-F9886FE90AB7}"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85326E44-1141-4FCB-A6AB-71E0926E74D7}" type="datetime1">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53473E-305A-4F81-B881-DE62ED51AB4D}"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2A5FA09F-A38B-4758-8CE6-0BABB885E54F}" type="datetime1">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399F8C4-A3DF-4EED-8519-E99CA0F6F01E}"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1C6CA77F-3C51-4E6C-B314-2782A0834C98}"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44AE6E9-B3BC-42F6-B0A9-C66326A3C1B9}"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1C6CA77F-3C51-4E6C-B314-2782A0834C98}"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5E124DF-B99B-4186-BD8A-93CF307B9222}"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C6CA77F-3C51-4E6C-B314-2782A0834C98}"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2926360-7747-452F-9386-65C6E8C6EF76}"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1C6CA77F-3C51-4E6C-B314-2782A0834C98}" type="datetimeFigureOut">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0F17900-D039-4FFF-9866-19E481FB2C27}"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1C6CA77F-3C51-4E6C-B314-2782A0834C98}" type="datetimeFigureOut">
              <a:rPr lang="zh-CN" altLang="en-US"/>
              <a:pPr>
                <a:defRPr/>
              </a:pPr>
              <a:t>2017-12-15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5C1CAF3-E780-4914-8A65-70AB526AD59E}"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1C6CA77F-3C51-4E6C-B314-2782A0834C98}" type="datetimeFigureOut">
              <a:rPr lang="zh-CN" altLang="en-US"/>
              <a:pPr>
                <a:defRPr/>
              </a:pPr>
              <a:t>2017-12-15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7FBBEF3-71FA-438F-A881-3C8803D9F934}"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C6CA77F-3C51-4E6C-B314-2782A0834C98}" type="datetimeFigureOut">
              <a:rPr lang="zh-CN" altLang="en-US"/>
              <a:pPr>
                <a:defRPr/>
              </a:pPr>
              <a:t>2017-12-15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25DE808-4C11-4647-84CF-2561E8D617FE}"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C6CA77F-3C51-4E6C-B314-2782A0834C98}" type="datetimeFigureOut">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9A37C28-99E9-402D-BDAC-DAB5CEB2B160}"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F84550E8-223A-43D7-881A-73F948BCBED9}" type="datetime1">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EFB14E4-9AC9-4FE1-A2E6-3F8BF5A9739F}"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C6CA77F-3C51-4E6C-B314-2782A0834C98}" type="datetimeFigureOut">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7752DCE-AAE4-46A5-8DC2-FE2F326AE720}"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1C6CA77F-3C51-4E6C-B314-2782A0834C98}"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C415169-0BB8-45A1-961F-AF56FE01BADE}"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1C6CA77F-3C51-4E6C-B314-2782A0834C98}"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5B921A-DCE8-4410-A4BC-21B85D9731DA}"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0B929F72-511D-49B7-900E-9ED96909D366}"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98D416A-F180-4193-AE89-9A82FDBF7845}"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0B929F72-511D-49B7-900E-9ED96909D366}"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478FC0-B51A-4C79-BF76-1A9FA581DEFF}"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B929F72-511D-49B7-900E-9ED96909D366}"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FD9188-8FC4-46E4-9053-09381B1F9BC1}"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0B929F72-511D-49B7-900E-9ED96909D366}" type="datetimeFigureOut">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7150A33-D5AC-45B1-B96F-2BB756CBA027}" type="slidenum">
              <a:rPr lang="zh-CN" altLang="en-US"/>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0B929F72-511D-49B7-900E-9ED96909D366}" type="datetimeFigureOut">
              <a:rPr lang="zh-CN" altLang="en-US"/>
              <a:pPr>
                <a:defRPr/>
              </a:pPr>
              <a:t>2017-12-15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895CF73-E737-49D8-96AD-E224C2D67D5F}" type="slidenum">
              <a:rPr lang="zh-CN" altLang="en-US"/>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0B929F72-511D-49B7-900E-9ED96909D366}" type="datetimeFigureOut">
              <a:rPr lang="zh-CN" altLang="en-US"/>
              <a:pPr>
                <a:defRPr/>
              </a:pPr>
              <a:t>2017-12-15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A09FFAB-20FD-416F-921C-5D25C343F745}" type="slidenum">
              <a:rPr lang="zh-CN" altLang="en-US"/>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B929F72-511D-49B7-900E-9ED96909D366}" type="datetimeFigureOut">
              <a:rPr lang="zh-CN" altLang="en-US"/>
              <a:pPr>
                <a:defRPr/>
              </a:pPr>
              <a:t>2017-12-15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53A8E8B5-3567-44B1-91E2-4E47F2059B3C}"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5DDED4D-ABFB-4CD6-B1C4-4A900AF408DF}" type="datetime1">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8FFE24B-C458-4EDF-8908-332D7C6C7CA3}"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B929F72-511D-49B7-900E-9ED96909D366}" type="datetimeFigureOut">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729343D-FBD2-4FCD-9654-2901C2A10D87}" type="slidenum">
              <a:rPr lang="zh-CN" altLang="en-US"/>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B929F72-511D-49B7-900E-9ED96909D366}" type="datetimeFigureOut">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50C9CE3-85F8-4D41-828F-4017200A34E3}" type="slidenum">
              <a:rPr lang="zh-CN" altLang="en-US"/>
              <a:pPr>
                <a:defRPr/>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0B929F72-511D-49B7-900E-9ED96909D366}"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5297916-C07F-4299-B611-2B37BE938844}" type="slidenum">
              <a:rPr lang="zh-CN" altLang="en-US"/>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0B929F72-511D-49B7-900E-9ED96909D366}"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1BFA7AF-8E6D-48E7-9021-28F57817013F}" type="slidenum">
              <a:rPr lang="zh-CN" altLang="en-US"/>
              <a:pPr>
                <a:defRPr/>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7A380F38-25B9-4A51-BCCD-E29A5D287C20}"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F4F0B1D-CEAB-4D48-A72D-0B63ADAB1EF5}" type="slidenum">
              <a:rPr lang="zh-CN" altLang="en-US"/>
              <a:pPr>
                <a:defRPr/>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7A380F38-25B9-4A51-BCCD-E29A5D287C20}"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2853B2D-F2CB-46C8-9636-71055A609C63}" type="slidenum">
              <a:rPr lang="zh-CN" altLang="en-US"/>
              <a:pPr>
                <a:defRPr/>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A380F38-25B9-4A51-BCCD-E29A5D287C20}"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CE80EE2-6A0F-485C-953C-AF59BEB69A72}" type="slidenum">
              <a:rPr lang="zh-CN" altLang="en-US"/>
              <a:pPr>
                <a:defRPr/>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7A380F38-25B9-4A51-BCCD-E29A5D287C20}" type="datetimeFigureOut">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D0F77D3-238B-40FD-9473-A910C378DBF4}" type="slidenum">
              <a:rPr lang="zh-CN" altLang="en-US"/>
              <a:pPr>
                <a:defRPr/>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7A380F38-25B9-4A51-BCCD-E29A5D287C20}" type="datetimeFigureOut">
              <a:rPr lang="zh-CN" altLang="en-US"/>
              <a:pPr>
                <a:defRPr/>
              </a:pPr>
              <a:t>2017-12-15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CAC2048-EB1C-4AA0-8507-126E88C5C4DD}" type="slidenum">
              <a:rPr lang="zh-CN" altLang="en-US"/>
              <a:pPr>
                <a:defRPr/>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7A380F38-25B9-4A51-BCCD-E29A5D287C20}" type="datetimeFigureOut">
              <a:rPr lang="zh-CN" altLang="en-US"/>
              <a:pPr>
                <a:defRPr/>
              </a:pPr>
              <a:t>2017-12-15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C00E928-7D00-47D5-97FB-C363E1BA6AB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A273E293-BD4E-4E0B-8DEE-3558F42BD1EB}" type="datetime1">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0BF8DE6-B1C5-4234-B31A-D89906E3F0C7}"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A380F38-25B9-4A51-BCCD-E29A5D287C20}" type="datetimeFigureOut">
              <a:rPr lang="zh-CN" altLang="en-US"/>
              <a:pPr>
                <a:defRPr/>
              </a:pPr>
              <a:t>2017-12-15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76DE4B8-881C-4F63-B107-53C187021931}" type="slidenum">
              <a:rPr lang="zh-CN" altLang="en-US"/>
              <a:pPr>
                <a:defRPr/>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A380F38-25B9-4A51-BCCD-E29A5D287C20}" type="datetimeFigureOut">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771B513-A85F-44F0-B73B-7F0FDEBD6998}" type="slidenum">
              <a:rPr lang="zh-CN" altLang="en-US"/>
              <a:pPr>
                <a:defRPr/>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A380F38-25B9-4A51-BCCD-E29A5D287C20}" type="datetimeFigureOut">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C6791A9-6CAD-495A-9291-93848F7EB6F8}" type="slidenum">
              <a:rPr lang="zh-CN" altLang="en-US"/>
              <a:pPr>
                <a:defRPr/>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7A380F38-25B9-4A51-BCCD-E29A5D287C20}"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8BC8113-F4F8-44AF-8DF2-4A3811F9471F}" type="slidenum">
              <a:rPr lang="zh-CN" altLang="en-US"/>
              <a:pPr>
                <a:defRPr/>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7A380F38-25B9-4A51-BCCD-E29A5D287C20}" type="datetimeFigureOut">
              <a:rPr lang="zh-CN" altLang="en-US"/>
              <a:pPr>
                <a:defRPr/>
              </a:pPr>
              <a:t>2017-12-15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C1B29B3-40E7-477B-8FC7-67341777382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B284F863-848E-438C-8687-2F39E6FA7DF0}" type="datetime1">
              <a:rPr lang="zh-CN" altLang="en-US"/>
              <a:pPr>
                <a:defRPr/>
              </a:pPr>
              <a:t>2017-12-15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AB1849D-3680-4A72-BAC2-04151CEBFEC5}"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05052FCE-0A6B-4E12-90A9-673AE0F81DBA}" type="datetime1">
              <a:rPr lang="zh-CN" altLang="en-US"/>
              <a:pPr>
                <a:defRPr/>
              </a:pPr>
              <a:t>2017-12-15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311CF7A-347A-45A0-87AE-A23E4E535DA4}"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240F655-DF51-4653-8960-1A6D263EA070}" type="datetime1">
              <a:rPr lang="zh-CN" altLang="en-US"/>
              <a:pPr>
                <a:defRPr/>
              </a:pPr>
              <a:t>2017-12-15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3548BFC-D838-4CBC-B441-016F49257C8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E5457DB-0D87-4B5D-88C7-C7C948969B2E}" type="datetime1">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93C544F-7F12-4953-89D8-E0A429A7C491}"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F0D3344-9F59-4DE0-8448-F60AB5B630F0}" type="datetime1">
              <a:rPr lang="zh-CN" altLang="en-US"/>
              <a:pPr>
                <a:defRPr/>
              </a:pPr>
              <a:t>2017-12-15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DB85473-D038-4036-BEC2-BE67354681B4}"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a:solidFill>
                  <a:schemeClr val="tx1">
                    <a:tint val="75000"/>
                  </a:schemeClr>
                </a:solidFill>
                <a:latin typeface="+mn-lt"/>
                <a:ea typeface="+mn-ea"/>
              </a:defRPr>
            </a:lvl1pPr>
          </a:lstStyle>
          <a:p>
            <a:pPr>
              <a:defRPr/>
            </a:pPr>
            <a:fld id="{3FC1208D-04CC-458C-8854-917954C4E3E2}" type="datetime1">
              <a:rPr lang="zh-CN" altLang="en-US"/>
              <a:pPr>
                <a:defRPr/>
              </a:pPr>
              <a:t>2017-12-15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a:solidFill>
                  <a:schemeClr val="tx1">
                    <a:tint val="75000"/>
                  </a:schemeClr>
                </a:solidFill>
                <a:latin typeface="+mn-lt"/>
                <a:ea typeface="+mn-ea"/>
              </a:defRPr>
            </a:lvl1pPr>
          </a:lstStyle>
          <a:p>
            <a:pPr>
              <a:defRPr/>
            </a:pPr>
            <a:fld id="{B2F9871F-77C0-495D-B1AC-BC185B9CB1A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charset="-122"/>
        </a:defRPr>
      </a:lvl2pPr>
      <a:lvl3pPr algn="l" rtl="0" eaLnBrk="0" fontAlgn="base" hangingPunct="0">
        <a:lnSpc>
          <a:spcPct val="90000"/>
        </a:lnSpc>
        <a:spcBef>
          <a:spcPct val="0"/>
        </a:spcBef>
        <a:spcAft>
          <a:spcPct val="0"/>
        </a:spcAft>
        <a:defRPr sz="4400">
          <a:solidFill>
            <a:schemeClr val="tx1"/>
          </a:solidFill>
          <a:latin typeface="Calibri Light"/>
          <a:ea typeface="宋体" charset="-122"/>
        </a:defRPr>
      </a:lvl3pPr>
      <a:lvl4pPr algn="l" rtl="0" eaLnBrk="0" fontAlgn="base" hangingPunct="0">
        <a:lnSpc>
          <a:spcPct val="90000"/>
        </a:lnSpc>
        <a:spcBef>
          <a:spcPct val="0"/>
        </a:spcBef>
        <a:spcAft>
          <a:spcPct val="0"/>
        </a:spcAft>
        <a:defRPr sz="4400">
          <a:solidFill>
            <a:schemeClr val="tx1"/>
          </a:solidFill>
          <a:latin typeface="Calibri Light"/>
          <a:ea typeface="宋体" charset="-122"/>
        </a:defRPr>
      </a:lvl4pPr>
      <a:lvl5pPr algn="l" rtl="0" eaLnBrk="0" fontAlgn="base" hangingPunct="0">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5" name="文本占位符 2"/>
          <p:cNvSpPr>
            <a:spLocks noGrp="1"/>
          </p:cNvSpPr>
          <p:nvPr>
            <p:ph type="body"/>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a:solidFill>
                  <a:schemeClr val="tx1">
                    <a:tint val="75000"/>
                  </a:schemeClr>
                </a:solidFill>
                <a:latin typeface="+mn-lt"/>
                <a:ea typeface="+mn-ea"/>
              </a:defRPr>
            </a:lvl1pPr>
          </a:lstStyle>
          <a:p>
            <a:pPr>
              <a:defRPr/>
            </a:pPr>
            <a:fld id="{1C6CA77F-3C51-4E6C-B314-2782A0834C98}" type="datetimeFigureOut">
              <a:rPr lang="zh-CN" altLang="en-US"/>
              <a:pPr>
                <a:defRPr/>
              </a:pPr>
              <a:t>2017-12-15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a:solidFill>
                  <a:schemeClr val="tx1">
                    <a:tint val="75000"/>
                  </a:schemeClr>
                </a:solidFill>
                <a:latin typeface="+mn-lt"/>
                <a:ea typeface="+mn-ea"/>
              </a:defRPr>
            </a:lvl1pPr>
          </a:lstStyle>
          <a:p>
            <a:pPr>
              <a:defRPr/>
            </a:pPr>
            <a:fld id="{353A8305-CA96-490C-B4E0-9A0DF4A9FC8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charset="-122"/>
        </a:defRPr>
      </a:lvl2pPr>
      <a:lvl3pPr algn="l" rtl="0" eaLnBrk="0" fontAlgn="base" hangingPunct="0">
        <a:lnSpc>
          <a:spcPct val="90000"/>
        </a:lnSpc>
        <a:spcBef>
          <a:spcPct val="0"/>
        </a:spcBef>
        <a:spcAft>
          <a:spcPct val="0"/>
        </a:spcAft>
        <a:defRPr sz="4400">
          <a:solidFill>
            <a:schemeClr val="tx1"/>
          </a:solidFill>
          <a:latin typeface="Calibri Light"/>
          <a:ea typeface="宋体" charset="-122"/>
        </a:defRPr>
      </a:lvl3pPr>
      <a:lvl4pPr algn="l" rtl="0" eaLnBrk="0" fontAlgn="base" hangingPunct="0">
        <a:lnSpc>
          <a:spcPct val="90000"/>
        </a:lnSpc>
        <a:spcBef>
          <a:spcPct val="0"/>
        </a:spcBef>
        <a:spcAft>
          <a:spcPct val="0"/>
        </a:spcAft>
        <a:defRPr sz="4400">
          <a:solidFill>
            <a:schemeClr val="tx1"/>
          </a:solidFill>
          <a:latin typeface="Calibri Light"/>
          <a:ea typeface="宋体" charset="-122"/>
        </a:defRPr>
      </a:lvl4pPr>
      <a:lvl5pPr algn="l" rtl="0" eaLnBrk="0" fontAlgn="base" hangingPunct="0">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5603" name="文本占位符 2"/>
          <p:cNvSpPr>
            <a:spLocks noGrp="1"/>
          </p:cNvSpPr>
          <p:nvPr>
            <p:ph type="body"/>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a:solidFill>
                  <a:schemeClr val="tx1">
                    <a:tint val="75000"/>
                  </a:schemeClr>
                </a:solidFill>
                <a:latin typeface="+mn-lt"/>
                <a:ea typeface="+mn-ea"/>
              </a:defRPr>
            </a:lvl1pPr>
          </a:lstStyle>
          <a:p>
            <a:pPr>
              <a:defRPr/>
            </a:pPr>
            <a:fld id="{0B929F72-511D-49B7-900E-9ED96909D366}" type="datetimeFigureOut">
              <a:rPr lang="zh-CN" altLang="en-US"/>
              <a:pPr>
                <a:defRPr/>
              </a:pPr>
              <a:t>2017-12-15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a:solidFill>
                  <a:schemeClr val="tx1">
                    <a:tint val="75000"/>
                  </a:schemeClr>
                </a:solidFill>
                <a:latin typeface="+mn-lt"/>
                <a:ea typeface="+mn-ea"/>
              </a:defRPr>
            </a:lvl1pPr>
          </a:lstStyle>
          <a:p>
            <a:pPr>
              <a:defRPr/>
            </a:pPr>
            <a:fld id="{FB84CDF1-A406-423E-A4FC-ECF13B38337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charset="-122"/>
        </a:defRPr>
      </a:lvl2pPr>
      <a:lvl3pPr algn="l" rtl="0" eaLnBrk="0" fontAlgn="base" hangingPunct="0">
        <a:lnSpc>
          <a:spcPct val="90000"/>
        </a:lnSpc>
        <a:spcBef>
          <a:spcPct val="0"/>
        </a:spcBef>
        <a:spcAft>
          <a:spcPct val="0"/>
        </a:spcAft>
        <a:defRPr sz="4400">
          <a:solidFill>
            <a:schemeClr val="tx1"/>
          </a:solidFill>
          <a:latin typeface="Calibri Light"/>
          <a:ea typeface="宋体" charset="-122"/>
        </a:defRPr>
      </a:lvl3pPr>
      <a:lvl4pPr algn="l" rtl="0" eaLnBrk="0" fontAlgn="base" hangingPunct="0">
        <a:lnSpc>
          <a:spcPct val="90000"/>
        </a:lnSpc>
        <a:spcBef>
          <a:spcPct val="0"/>
        </a:spcBef>
        <a:spcAft>
          <a:spcPct val="0"/>
        </a:spcAft>
        <a:defRPr sz="4400">
          <a:solidFill>
            <a:schemeClr val="tx1"/>
          </a:solidFill>
          <a:latin typeface="Calibri Light"/>
          <a:ea typeface="宋体" charset="-122"/>
        </a:defRPr>
      </a:lvl4pPr>
      <a:lvl5pPr algn="l" rtl="0" eaLnBrk="0" fontAlgn="base" hangingPunct="0">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7890"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7891" name="文本占位符 2"/>
          <p:cNvSpPr>
            <a:spLocks noGrp="1"/>
          </p:cNvSpPr>
          <p:nvPr>
            <p:ph type="body"/>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a:solidFill>
                  <a:schemeClr val="tx1">
                    <a:tint val="75000"/>
                  </a:schemeClr>
                </a:solidFill>
                <a:latin typeface="+mn-lt"/>
                <a:ea typeface="+mn-ea"/>
              </a:defRPr>
            </a:lvl1pPr>
          </a:lstStyle>
          <a:p>
            <a:pPr>
              <a:defRPr/>
            </a:pPr>
            <a:fld id="{7A380F38-25B9-4A51-BCCD-E29A5D287C20}" type="datetimeFigureOut">
              <a:rPr lang="zh-CN" altLang="en-US"/>
              <a:pPr>
                <a:defRPr/>
              </a:pPr>
              <a:t>2017-12-15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a:solidFill>
                  <a:schemeClr val="tx1">
                    <a:tint val="75000"/>
                  </a:schemeClr>
                </a:solidFill>
                <a:latin typeface="+mn-lt"/>
                <a:ea typeface="+mn-ea"/>
              </a:defRPr>
            </a:lvl1pPr>
          </a:lstStyle>
          <a:p>
            <a:pPr>
              <a:defRPr/>
            </a:pPr>
            <a:fld id="{7D59803A-78A9-4C11-99AE-5FC190AD930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charset="-122"/>
        </a:defRPr>
      </a:lvl2pPr>
      <a:lvl3pPr algn="l" rtl="0" eaLnBrk="0" fontAlgn="base" hangingPunct="0">
        <a:lnSpc>
          <a:spcPct val="90000"/>
        </a:lnSpc>
        <a:spcBef>
          <a:spcPct val="0"/>
        </a:spcBef>
        <a:spcAft>
          <a:spcPct val="0"/>
        </a:spcAft>
        <a:defRPr sz="4400">
          <a:solidFill>
            <a:schemeClr val="tx1"/>
          </a:solidFill>
          <a:latin typeface="Calibri Light"/>
          <a:ea typeface="宋体" charset="-122"/>
        </a:defRPr>
      </a:lvl3pPr>
      <a:lvl4pPr algn="l" rtl="0" eaLnBrk="0" fontAlgn="base" hangingPunct="0">
        <a:lnSpc>
          <a:spcPct val="90000"/>
        </a:lnSpc>
        <a:spcBef>
          <a:spcPct val="0"/>
        </a:spcBef>
        <a:spcAft>
          <a:spcPct val="0"/>
        </a:spcAft>
        <a:defRPr sz="4400">
          <a:solidFill>
            <a:schemeClr val="tx1"/>
          </a:solidFill>
          <a:latin typeface="Calibri Light"/>
          <a:ea typeface="宋体" charset="-122"/>
        </a:defRPr>
      </a:lvl4pPr>
      <a:lvl5pPr algn="l" rtl="0" eaLnBrk="0" fontAlgn="base" hangingPunct="0">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52226" name="组合 6"/>
          <p:cNvGrpSpPr>
            <a:grpSpLocks/>
          </p:cNvGrpSpPr>
          <p:nvPr/>
        </p:nvGrpSpPr>
        <p:grpSpPr bwMode="auto">
          <a:xfrm>
            <a:off x="195263" y="-938213"/>
            <a:ext cx="11904662" cy="6637338"/>
            <a:chOff x="1153329" y="-1346815"/>
            <a:chExt cx="10747330" cy="6638215"/>
          </a:xfrm>
        </p:grpSpPr>
        <p:sp>
          <p:nvSpPr>
            <p:cNvPr id="3" name="文本框 2"/>
            <p:cNvSpPr txBox="1"/>
            <p:nvPr/>
          </p:nvSpPr>
          <p:spPr>
            <a:xfrm>
              <a:off x="2888948" y="574537"/>
              <a:ext cx="7275692" cy="2799715"/>
            </a:xfrm>
            <a:prstGeom prst="rect">
              <a:avLst/>
            </a:prstGeom>
            <a:noFill/>
            <a:effectLst>
              <a:glow rad="1905000">
                <a:schemeClr val="accent1">
                  <a:alpha val="40000"/>
                </a:schemeClr>
              </a:glow>
            </a:effectLst>
          </p:spPr>
          <p:txBody>
            <a:bodyPr>
              <a:spAutoFit/>
            </a:bodyPr>
            <a:lstStyle/>
            <a:p>
              <a:pPr algn="ctr" fontAlgn="auto">
                <a:defRPr/>
              </a:pPr>
              <a:endParaRPr lang="en-US" altLang="zh-CN" sz="4400" b="1" noProof="1">
                <a:ln w="0">
                  <a:solidFill>
                    <a:schemeClr val="bg1"/>
                  </a:solidFill>
                </a:ln>
                <a:solidFill>
                  <a:srgbClr val="F27004"/>
                </a:solidFill>
                <a:effectLst>
                  <a:glow>
                    <a:schemeClr val="bg1">
                      <a:alpha val="24000"/>
                    </a:schemeClr>
                  </a:glow>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a:p>
              <a:pPr algn="ctr" fontAlgn="auto">
                <a:defRPr/>
              </a:pPr>
              <a:r>
                <a:rPr lang="zh-CN" altLang="en-US" sz="4400" b="1" noProof="1">
                  <a:ln w="0">
                    <a:solidFill>
                      <a:schemeClr val="bg1"/>
                    </a:solidFill>
                  </a:ln>
                  <a:solidFill>
                    <a:srgbClr val="F27004"/>
                  </a:solidFill>
                  <a:effectLst>
                    <a:glow>
                      <a:schemeClr val="bg1">
                        <a:alpha val="24000"/>
                      </a:schemeClr>
                    </a:glow>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sym typeface="+mn-ea"/>
                </a:rPr>
                <a:t>暨南大学珠海校区迎新年</a:t>
              </a:r>
              <a:endParaRPr lang="zh-CN" altLang="en-US" sz="4400" b="1" noProof="1">
                <a:ln w="0">
                  <a:solidFill>
                    <a:schemeClr val="bg1"/>
                  </a:solidFill>
                </a:ln>
                <a:solidFill>
                  <a:srgbClr val="F27004"/>
                </a:solidFill>
                <a:effectLst>
                  <a:glow>
                    <a:schemeClr val="bg1">
                      <a:alpha val="24000"/>
                    </a:schemeClr>
                  </a:glow>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a:p>
              <a:pPr algn="ctr" fontAlgn="auto">
                <a:defRPr/>
              </a:pPr>
              <a:r>
                <a:rPr lang="zh-CN" altLang="en-US" sz="4400" b="1" noProof="1">
                  <a:ln w="0">
                    <a:solidFill>
                      <a:schemeClr val="bg1"/>
                    </a:solidFill>
                  </a:ln>
                  <a:solidFill>
                    <a:srgbClr val="F27004"/>
                  </a:solidFill>
                  <a:effectLst>
                    <a:glow>
                      <a:schemeClr val="bg1">
                        <a:alpha val="24000"/>
                      </a:schemeClr>
                    </a:glow>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sym typeface="+mn-ea"/>
                </a:rPr>
                <a:t>趣味运动会</a:t>
              </a:r>
              <a:endParaRPr lang="zh-CN" altLang="en-US" sz="4400" b="1" noProof="1">
                <a:ln w="0">
                  <a:solidFill>
                    <a:schemeClr val="bg1"/>
                  </a:solidFill>
                </a:ln>
                <a:solidFill>
                  <a:srgbClr val="F27004"/>
                </a:solidFill>
                <a:effectLst>
                  <a:glow>
                    <a:schemeClr val="bg1">
                      <a:alpha val="24000"/>
                    </a:schemeClr>
                  </a:glow>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a:p>
              <a:pPr algn="ctr" fontAlgn="auto">
                <a:defRPr/>
              </a:pPr>
              <a:r>
                <a:rPr lang="zh-CN" altLang="en-US" sz="4400" b="1" noProof="1">
                  <a:ln w="0">
                    <a:solidFill>
                      <a:schemeClr val="bg1"/>
                    </a:solidFill>
                  </a:ln>
                  <a:solidFill>
                    <a:srgbClr val="F27004"/>
                  </a:solidFill>
                  <a:effectLst>
                    <a:glow>
                      <a:schemeClr val="bg1">
                        <a:alpha val="24000"/>
                      </a:schemeClr>
                    </a:glow>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sym typeface="+mn-ea"/>
                </a:rPr>
                <a:t>活动方案</a:t>
              </a:r>
              <a:endParaRPr lang="zh-CN" altLang="en-US" sz="4400" b="1" noProof="1">
                <a:ln w="0">
                  <a:solidFill>
                    <a:schemeClr val="bg1"/>
                  </a:solidFill>
                </a:ln>
                <a:solidFill>
                  <a:srgbClr val="F27004"/>
                </a:solidFill>
                <a:effectLst>
                  <a:glow>
                    <a:schemeClr val="bg1">
                      <a:alpha val="24000"/>
                    </a:schemeClr>
                  </a:glow>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52228" name="文本框 3"/>
            <p:cNvSpPr txBox="1">
              <a:spLocks noChangeArrowheads="1"/>
            </p:cNvSpPr>
            <p:nvPr/>
          </p:nvSpPr>
          <p:spPr bwMode="auto">
            <a:xfrm>
              <a:off x="4418033" y="3652547"/>
              <a:ext cx="4124373" cy="358757"/>
            </a:xfrm>
            <a:prstGeom prst="rect">
              <a:avLst/>
            </a:prstGeom>
            <a:noFill/>
            <a:ln w="9525">
              <a:noFill/>
              <a:miter lim="800000"/>
              <a:headEnd/>
              <a:tailEnd/>
            </a:ln>
          </p:spPr>
          <p:txBody>
            <a:bodyPr>
              <a:spAutoFit/>
            </a:bodyPr>
            <a:lstStyle/>
            <a:p>
              <a:pPr algn="ctr">
                <a:lnSpc>
                  <a:spcPct val="125000"/>
                </a:lnSpc>
              </a:pPr>
              <a:endParaRPr lang="en-US" altLang="zh-CN" sz="1400">
                <a:solidFill>
                  <a:srgbClr val="5C5858"/>
                </a:solidFill>
                <a:latin typeface="微软雅黑" pitchFamily="34" charset="-122"/>
                <a:ea typeface="微软雅黑" pitchFamily="34" charset="-122"/>
              </a:endParaRPr>
            </a:p>
          </p:txBody>
        </p:sp>
        <p:cxnSp>
          <p:nvCxnSpPr>
            <p:cNvPr id="5" name="直接连接符 4"/>
            <p:cNvCxnSpPr/>
            <p:nvPr/>
          </p:nvCxnSpPr>
          <p:spPr>
            <a:xfrm flipH="1">
              <a:off x="4197379" y="3617954"/>
              <a:ext cx="4567508" cy="0"/>
            </a:xfrm>
            <a:prstGeom prst="line">
              <a:avLst/>
            </a:prstGeom>
            <a:ln w="28575">
              <a:solidFill>
                <a:srgbClr val="FBBA19"/>
              </a:solidFill>
            </a:ln>
            <a:effectLst/>
          </p:spPr>
          <p:style>
            <a:lnRef idx="1">
              <a:schemeClr val="accent1"/>
            </a:lnRef>
            <a:fillRef idx="0">
              <a:schemeClr val="accent1"/>
            </a:fillRef>
            <a:effectRef idx="0">
              <a:schemeClr val="accent1"/>
            </a:effectRef>
            <a:fontRef idx="minor">
              <a:schemeClr val="tx1"/>
            </a:fontRef>
          </p:style>
        </p:cxnSp>
      </p:grpSp>
      <p:sp>
        <p:nvSpPr>
          <p:cNvPr id="52230" name="矩形 50"/>
          <p:cNvSpPr>
            <a:spLocks noChangeArrowheads="1"/>
          </p:cNvSpPr>
          <p:nvPr/>
        </p:nvSpPr>
        <p:spPr bwMode="auto">
          <a:xfrm>
            <a:off x="3587750" y="4294188"/>
            <a:ext cx="5008563" cy="549275"/>
          </a:xfrm>
          <a:prstGeom prst="rect">
            <a:avLst/>
          </a:prstGeom>
          <a:noFill/>
          <a:ln w="9525">
            <a:noFill/>
            <a:miter lim="800000"/>
            <a:headEnd/>
            <a:tailEnd/>
          </a:ln>
        </p:spPr>
        <p:txBody>
          <a:bodyPr>
            <a:spAutoFit/>
          </a:bodyPr>
          <a:lstStyle/>
          <a:p>
            <a:pPr algn="ctr">
              <a:lnSpc>
                <a:spcPct val="150000"/>
              </a:lnSpc>
            </a:pPr>
            <a:r>
              <a:rPr lang="en-US" altLang="zh-CN" sz="2000">
                <a:solidFill>
                  <a:srgbClr val="E76D19"/>
                </a:solidFill>
                <a:latin typeface="微软雅黑" pitchFamily="34" charset="-122"/>
                <a:ea typeface="微软雅黑" pitchFamily="34" charset="-122"/>
              </a:rPr>
              <a:t>2017</a:t>
            </a:r>
            <a:r>
              <a:rPr lang="zh-CN" altLang="en-US" sz="2000">
                <a:solidFill>
                  <a:srgbClr val="E76D19"/>
                </a:solidFill>
                <a:latin typeface="微软雅黑" pitchFamily="34" charset="-122"/>
                <a:ea typeface="微软雅黑" pitchFamily="34" charset="-122"/>
              </a:rPr>
              <a:t>年</a:t>
            </a:r>
            <a:r>
              <a:rPr lang="en-US" altLang="zh-CN" sz="2000">
                <a:solidFill>
                  <a:srgbClr val="E76D19"/>
                </a:solidFill>
                <a:latin typeface="微软雅黑" pitchFamily="34" charset="-122"/>
                <a:ea typeface="微软雅黑" pitchFamily="34" charset="-122"/>
              </a:rPr>
              <a:t>12</a:t>
            </a:r>
            <a:r>
              <a:rPr lang="zh-CN" altLang="en-US" sz="2000">
                <a:solidFill>
                  <a:srgbClr val="E76D19"/>
                </a:solidFill>
                <a:latin typeface="微软雅黑" pitchFamily="34" charset="-122"/>
                <a:ea typeface="微软雅黑" pitchFamily="34" charset="-122"/>
              </a:rPr>
              <a:t>月</a:t>
            </a:r>
            <a:r>
              <a:rPr lang="en-US" altLang="zh-CN" sz="2000">
                <a:solidFill>
                  <a:srgbClr val="E76D19"/>
                </a:solidFill>
                <a:latin typeface="微软雅黑" pitchFamily="34" charset="-122"/>
                <a:ea typeface="微软雅黑" pitchFamily="34" charset="-122"/>
              </a:rPr>
              <a:t>21</a:t>
            </a:r>
            <a:r>
              <a:rPr lang="zh-CN" altLang="en-US" sz="2000">
                <a:solidFill>
                  <a:srgbClr val="E76D19"/>
                </a:solidFill>
                <a:latin typeface="微软雅黑" pitchFamily="34" charset="-122"/>
                <a:ea typeface="微软雅黑" pitchFamily="34" charset="-122"/>
              </a:rPr>
              <a:t>日</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5" name="组合 3"/>
          <p:cNvGrpSpPr>
            <a:grpSpLocks/>
          </p:cNvGrpSpPr>
          <p:nvPr/>
        </p:nvGrpSpPr>
        <p:grpSpPr bwMode="auto">
          <a:xfrm>
            <a:off x="325438" y="139700"/>
            <a:ext cx="9594850" cy="1019175"/>
            <a:chOff x="624483" y="1343463"/>
            <a:chExt cx="6942455" cy="737430"/>
          </a:xfrm>
        </p:grpSpPr>
        <p:sp>
          <p:nvSpPr>
            <p:cNvPr id="5" name="圆角矩形 4"/>
            <p:cNvSpPr/>
            <p:nvPr/>
          </p:nvSpPr>
          <p:spPr>
            <a:xfrm>
              <a:off x="624483" y="1343463"/>
              <a:ext cx="3228861"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62470" name="文本框 5"/>
            <p:cNvSpPr txBox="1">
              <a:spLocks noChangeArrowheads="1"/>
            </p:cNvSpPr>
            <p:nvPr/>
          </p:nvSpPr>
          <p:spPr bwMode="auto">
            <a:xfrm>
              <a:off x="1539669" y="1456030"/>
              <a:ext cx="6027269" cy="511377"/>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①鸿运大彩球（学生组、教工组）</a:t>
              </a:r>
            </a:p>
          </p:txBody>
        </p:sp>
        <p:grpSp>
          <p:nvGrpSpPr>
            <p:cNvPr id="62471" name="组合 50"/>
            <p:cNvGrpSpPr>
              <a:grpSpLocks/>
            </p:cNvGrpSpPr>
            <p:nvPr/>
          </p:nvGrpSpPr>
          <p:grpSpPr bwMode="auto">
            <a:xfrm>
              <a:off x="741248" y="1430279"/>
              <a:ext cx="603250" cy="552450"/>
              <a:chOff x="0" y="0"/>
              <a:chExt cx="737947" cy="676838"/>
            </a:xfrm>
          </p:grpSpPr>
          <p:sp>
            <p:nvSpPr>
              <p:cNvPr id="62473"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2474"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2475"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8" name="直接连接符 7"/>
            <p:cNvCxnSpPr/>
            <p:nvPr/>
          </p:nvCxnSpPr>
          <p:spPr>
            <a:xfrm flipH="1">
              <a:off x="1420499" y="1947650"/>
              <a:ext cx="2166358"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332413" y="1744663"/>
            <a:ext cx="6118225" cy="4246562"/>
          </a:xfrm>
          <a:prstGeom prst="rect">
            <a:avLst/>
          </a:prstGeom>
        </p:spPr>
        <p:txBody>
          <a:bodyPr>
            <a:spAutoFit/>
          </a:bodyPr>
          <a:lstStyle/>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参与人数：</a:t>
            </a:r>
            <a:r>
              <a:rPr lang="en-US" altLang="zh-CN" sz="2000" noProof="1">
                <a:solidFill>
                  <a:srgbClr val="F27004"/>
                </a:solidFill>
                <a:latin typeface="微软雅黑" panose="020B0503020204020204" pitchFamily="34" charset="-122"/>
                <a:ea typeface="微软雅黑" panose="020B0503020204020204" pitchFamily="34" charset="-122"/>
              </a:rPr>
              <a:t>8</a:t>
            </a:r>
            <a:r>
              <a:rPr lang="zh-CN" altLang="en-US" sz="2000" noProof="1">
                <a:solidFill>
                  <a:srgbClr val="F27004"/>
                </a:solidFill>
                <a:latin typeface="微软雅黑" panose="020B0503020204020204" pitchFamily="34" charset="-122"/>
                <a:ea typeface="微软雅黑" panose="020B0503020204020204" pitchFamily="34" charset="-122"/>
              </a:rPr>
              <a:t>男、</a:t>
            </a:r>
            <a:r>
              <a:rPr lang="en-US" altLang="zh-CN" sz="2000" noProof="1">
                <a:solidFill>
                  <a:srgbClr val="F27004"/>
                </a:solidFill>
                <a:latin typeface="微软雅黑" panose="020B0503020204020204" pitchFamily="34" charset="-122"/>
                <a:ea typeface="微软雅黑" panose="020B0503020204020204" pitchFamily="34" charset="-122"/>
              </a:rPr>
              <a:t>8</a:t>
            </a:r>
            <a:r>
              <a:rPr lang="zh-CN" altLang="en-US" sz="2000" noProof="1">
                <a:solidFill>
                  <a:srgbClr val="F27004"/>
                </a:solidFill>
                <a:latin typeface="微软雅黑" panose="020B0503020204020204" pitchFamily="34" charset="-122"/>
                <a:ea typeface="微软雅黑" panose="020B0503020204020204" pitchFamily="34" charset="-122"/>
              </a:rPr>
              <a:t>女，共</a:t>
            </a:r>
            <a:r>
              <a:rPr lang="en-US" altLang="zh-CN" sz="2000" noProof="1">
                <a:solidFill>
                  <a:srgbClr val="F27004"/>
                </a:solidFill>
                <a:latin typeface="微软雅黑" panose="020B0503020204020204" pitchFamily="34" charset="-122"/>
                <a:ea typeface="微软雅黑" panose="020B0503020204020204" pitchFamily="34" charset="-122"/>
              </a:rPr>
              <a:t>16</a:t>
            </a:r>
            <a:r>
              <a:rPr lang="zh-CN" altLang="en-US" sz="2000" noProof="1">
                <a:solidFill>
                  <a:srgbClr val="F27004"/>
                </a:solidFill>
                <a:latin typeface="微软雅黑" panose="020B0503020204020204" pitchFamily="34" charset="-122"/>
                <a:ea typeface="微软雅黑" panose="020B0503020204020204" pitchFamily="34" charset="-122"/>
              </a:rPr>
              <a:t>人。</a:t>
            </a:r>
            <a:endParaRPr lang="en-US" altLang="zh-CN" sz="2000" noProof="1">
              <a:solidFill>
                <a:srgbClr val="F27004"/>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游戏玩法：</a:t>
            </a:r>
            <a:endParaRPr lang="en-US" altLang="zh-CN" sz="2000" noProof="1">
              <a:solidFill>
                <a:srgbClr val="F27004"/>
              </a:solidFill>
              <a:latin typeface="微软雅黑" panose="020B0503020204020204" pitchFamily="34" charset="-122"/>
              <a:ea typeface="微软雅黑" panose="020B0503020204020204" pitchFamily="34" charset="-122"/>
            </a:endParaRPr>
          </a:p>
          <a:p>
            <a:pPr fontAlgn="auto">
              <a:lnSpc>
                <a:spcPct val="150000"/>
              </a:lnSpc>
              <a:defRPr/>
            </a:pPr>
            <a:r>
              <a:rPr lang="en-US" altLang="zh-CN" sz="2000" noProof="1">
                <a:solidFill>
                  <a:srgbClr val="F27004"/>
                </a:solidFill>
                <a:latin typeface="微软雅黑" panose="020B0503020204020204" pitchFamily="34" charset="-122"/>
                <a:ea typeface="微软雅黑" panose="020B0503020204020204" pitchFamily="34" charset="-122"/>
              </a:rPr>
              <a:t>       8</a:t>
            </a:r>
            <a:r>
              <a:rPr lang="zh-CN" altLang="en-US" sz="2000" noProof="1">
                <a:solidFill>
                  <a:srgbClr val="F27004"/>
                </a:solidFill>
                <a:latin typeface="微软雅黑" panose="020B0503020204020204" pitchFamily="34" charset="-122"/>
                <a:ea typeface="微软雅黑" panose="020B0503020204020204" pitchFamily="34" charset="-122"/>
              </a:rPr>
              <a:t>女、</a:t>
            </a:r>
            <a:r>
              <a:rPr lang="en-US" altLang="zh-CN" sz="2000" noProof="1">
                <a:solidFill>
                  <a:srgbClr val="F27004"/>
                </a:solidFill>
                <a:latin typeface="微软雅黑" panose="020B0503020204020204" pitchFamily="34" charset="-122"/>
                <a:ea typeface="微软雅黑" panose="020B0503020204020204" pitchFamily="34" charset="-122"/>
              </a:rPr>
              <a:t>8</a:t>
            </a:r>
            <a:r>
              <a:rPr lang="zh-CN" altLang="en-US" sz="2000" noProof="1">
                <a:solidFill>
                  <a:srgbClr val="F27004"/>
                </a:solidFill>
                <a:latin typeface="微软雅黑" panose="020B0503020204020204" pitchFamily="34" charset="-122"/>
                <a:ea typeface="微软雅黑" panose="020B0503020204020204" pitchFamily="34" charset="-122"/>
              </a:rPr>
              <a:t>男为一队</a:t>
            </a:r>
            <a:r>
              <a:rPr lang="en-US" altLang="zh-CN" sz="2000" noProof="1">
                <a:solidFill>
                  <a:srgbClr val="F27004"/>
                </a:solidFill>
                <a:latin typeface="微软雅黑" panose="020B0503020204020204" pitchFamily="34" charset="-122"/>
                <a:ea typeface="微软雅黑" panose="020B0503020204020204" pitchFamily="34" charset="-122"/>
              </a:rPr>
              <a:t>,</a:t>
            </a:r>
            <a:r>
              <a:rPr lang="zh-CN" altLang="en-US" sz="2000" noProof="1">
                <a:solidFill>
                  <a:srgbClr val="F27004"/>
                </a:solidFill>
                <a:latin typeface="微软雅黑" panose="020B0503020204020204" pitchFamily="34" charset="-122"/>
                <a:ea typeface="微软雅黑" panose="020B0503020204020204" pitchFamily="34" charset="-122"/>
              </a:rPr>
              <a:t>首先由男运动员抬着</a:t>
            </a:r>
            <a:r>
              <a:rPr lang="en-US" altLang="zh-CN" sz="2000" noProof="1">
                <a:solidFill>
                  <a:srgbClr val="F27004"/>
                </a:solidFill>
                <a:latin typeface="微软雅黑" panose="020B0503020204020204" pitchFamily="34" charset="-122"/>
                <a:ea typeface="微软雅黑" panose="020B0503020204020204" pitchFamily="34" charset="-122"/>
              </a:rPr>
              <a:t>5</a:t>
            </a:r>
            <a:r>
              <a:rPr lang="zh-CN" altLang="en-US" sz="2000" noProof="1">
                <a:solidFill>
                  <a:srgbClr val="F27004"/>
                </a:solidFill>
                <a:latin typeface="微软雅黑" panose="020B0503020204020204" pitchFamily="34" charset="-122"/>
                <a:ea typeface="微软雅黑" panose="020B0503020204020204" pitchFamily="34" charset="-122"/>
              </a:rPr>
              <a:t>米直径的大彩球，在指定场地上绕过标物返回起点</a:t>
            </a:r>
            <a:r>
              <a:rPr lang="en-US" altLang="zh-CN" sz="2000" noProof="1">
                <a:solidFill>
                  <a:srgbClr val="F27004"/>
                </a:solidFill>
                <a:latin typeface="微软雅黑" panose="020B0503020204020204" pitchFamily="34" charset="-122"/>
                <a:ea typeface="微软雅黑" panose="020B0503020204020204" pitchFamily="34" charset="-122"/>
              </a:rPr>
              <a:t>,</a:t>
            </a:r>
            <a:r>
              <a:rPr lang="zh-CN" altLang="en-US" sz="2000" noProof="1">
                <a:solidFill>
                  <a:srgbClr val="F27004"/>
                </a:solidFill>
                <a:latin typeface="微软雅黑" panose="020B0503020204020204" pitchFamily="34" charset="-122"/>
                <a:ea typeface="微软雅黑" panose="020B0503020204020204" pitchFamily="34" charset="-122"/>
              </a:rPr>
              <a:t>交给</a:t>
            </a:r>
            <a:r>
              <a:rPr lang="en-US" altLang="zh-CN" sz="2000" noProof="1">
                <a:solidFill>
                  <a:srgbClr val="F27004"/>
                </a:solidFill>
                <a:latin typeface="微软雅黑" panose="020B0503020204020204" pitchFamily="34" charset="-122"/>
                <a:ea typeface="微软雅黑" panose="020B0503020204020204" pitchFamily="34" charset="-122"/>
              </a:rPr>
              <a:t>8</a:t>
            </a:r>
            <a:r>
              <a:rPr lang="zh-CN" altLang="en-US" sz="2000" noProof="1">
                <a:solidFill>
                  <a:srgbClr val="F27004"/>
                </a:solidFill>
                <a:latin typeface="微软雅黑" panose="020B0503020204020204" pitchFamily="34" charset="-122"/>
                <a:ea typeface="微软雅黑" panose="020B0503020204020204" pitchFamily="34" charset="-122"/>
              </a:rPr>
              <a:t>名女队员，以同样的形式返回起点。大彩球切面过线终止计时。所用时间最少的名次列前。</a:t>
            </a:r>
            <a:endParaRPr lang="en-US" altLang="zh-CN" sz="2000" noProof="1">
              <a:solidFill>
                <a:srgbClr val="F27004"/>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赛道设置：</a:t>
            </a:r>
            <a:r>
              <a:rPr lang="en-US" altLang="zh-CN" sz="2000" noProof="1">
                <a:solidFill>
                  <a:srgbClr val="F27004"/>
                </a:solidFill>
                <a:latin typeface="微软雅黑" panose="020B0503020204020204" pitchFamily="34" charset="-122"/>
                <a:ea typeface="微软雅黑" panose="020B0503020204020204" pitchFamily="34" charset="-122"/>
              </a:rPr>
              <a:t>3</a:t>
            </a:r>
            <a:r>
              <a:rPr lang="zh-CN" altLang="en-US" sz="2000" noProof="1">
                <a:solidFill>
                  <a:srgbClr val="F27004"/>
                </a:solidFill>
                <a:latin typeface="微软雅黑" panose="020B0503020204020204" pitchFamily="34" charset="-122"/>
                <a:ea typeface="微软雅黑" panose="020B0503020204020204" pitchFamily="34" charset="-122"/>
              </a:rPr>
              <a:t>道。</a:t>
            </a:r>
            <a:endParaRPr lang="en-US" altLang="zh-CN" sz="2000" noProof="1">
              <a:solidFill>
                <a:srgbClr val="F27004"/>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设备规格： </a:t>
            </a:r>
            <a:r>
              <a:rPr lang="en-US" altLang="zh-CN" sz="2000" noProof="1">
                <a:solidFill>
                  <a:srgbClr val="F27004"/>
                </a:solidFill>
                <a:latin typeface="微软雅黑" panose="020B0503020204020204" pitchFamily="34" charset="-122"/>
                <a:ea typeface="微软雅黑" panose="020B0503020204020204" pitchFamily="34" charset="-122"/>
              </a:rPr>
              <a:t>5</a:t>
            </a:r>
            <a:r>
              <a:rPr lang="zh-CN" altLang="en-US" sz="2000" noProof="1">
                <a:solidFill>
                  <a:srgbClr val="F27004"/>
                </a:solidFill>
                <a:latin typeface="微软雅黑" panose="020B0503020204020204" pitchFamily="34" charset="-122"/>
                <a:ea typeface="微软雅黑" panose="020B0503020204020204" pitchFamily="34" charset="-122"/>
              </a:rPr>
              <a:t>米直径特制双层彩球。</a:t>
            </a:r>
            <a:endParaRPr lang="en-US" altLang="zh-CN" sz="2000" noProof="1">
              <a:solidFill>
                <a:srgbClr val="F27004"/>
              </a:solidFill>
              <a:latin typeface="微软雅黑" panose="020B0503020204020204" pitchFamily="34" charset="-122"/>
              <a:ea typeface="微软雅黑" panose="020B0503020204020204" pitchFamily="34" charset="-122"/>
            </a:endParaRPr>
          </a:p>
          <a:p>
            <a:pPr fontAlgn="auto">
              <a:lnSpc>
                <a:spcPct val="150000"/>
              </a:lnSpc>
              <a:defRPr/>
            </a:pPr>
            <a:endParaRPr lang="zh-CN" altLang="en-US" sz="2000" noProof="1">
              <a:solidFill>
                <a:srgbClr val="F27004"/>
              </a:solidFill>
              <a:latin typeface="微软雅黑" panose="020B0503020204020204" pitchFamily="34" charset="-122"/>
              <a:ea typeface="微软雅黑" panose="020B0503020204020204" pitchFamily="34" charset="-122"/>
            </a:endParaRPr>
          </a:p>
        </p:txBody>
      </p:sp>
      <p:pic>
        <p:nvPicPr>
          <p:cNvPr id="62467" name="Picture 2" descr="DSC_0359"/>
          <p:cNvPicPr>
            <a:picLocks noChangeAspect="1"/>
          </p:cNvPicPr>
          <p:nvPr/>
        </p:nvPicPr>
        <p:blipFill>
          <a:blip r:embed="rId2"/>
          <a:srcRect/>
          <a:stretch>
            <a:fillRect/>
          </a:stretch>
        </p:blipFill>
        <p:spPr bwMode="auto">
          <a:xfrm>
            <a:off x="1190625" y="1370013"/>
            <a:ext cx="3281363" cy="2184400"/>
          </a:xfrm>
          <a:prstGeom prst="rect">
            <a:avLst/>
          </a:prstGeom>
          <a:noFill/>
          <a:ln w="9525">
            <a:noFill/>
            <a:miter lim="800000"/>
            <a:headEnd/>
            <a:tailEnd/>
          </a:ln>
        </p:spPr>
      </p:pic>
      <p:pic>
        <p:nvPicPr>
          <p:cNvPr id="62468" name="Picture 3" descr="DSC_0368"/>
          <p:cNvPicPr>
            <a:picLocks noChangeAspect="1"/>
          </p:cNvPicPr>
          <p:nvPr/>
        </p:nvPicPr>
        <p:blipFill>
          <a:blip r:embed="rId3"/>
          <a:srcRect/>
          <a:stretch>
            <a:fillRect/>
          </a:stretch>
        </p:blipFill>
        <p:spPr bwMode="auto">
          <a:xfrm>
            <a:off x="1104900" y="3930650"/>
            <a:ext cx="3421063" cy="227012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组合 3"/>
          <p:cNvGrpSpPr>
            <a:grpSpLocks/>
          </p:cNvGrpSpPr>
          <p:nvPr/>
        </p:nvGrpSpPr>
        <p:grpSpPr bwMode="auto">
          <a:xfrm>
            <a:off x="325438" y="139700"/>
            <a:ext cx="11125200" cy="1019175"/>
            <a:chOff x="624483" y="1343463"/>
            <a:chExt cx="8049223" cy="737430"/>
          </a:xfrm>
        </p:grpSpPr>
        <p:sp>
          <p:nvSpPr>
            <p:cNvPr id="5" name="圆角矩形 4"/>
            <p:cNvSpPr/>
            <p:nvPr/>
          </p:nvSpPr>
          <p:spPr>
            <a:xfrm>
              <a:off x="624483" y="1343463"/>
              <a:ext cx="3228648"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63529" name="文本框 5"/>
            <p:cNvSpPr txBox="1">
              <a:spLocks noChangeArrowheads="1"/>
            </p:cNvSpPr>
            <p:nvPr/>
          </p:nvSpPr>
          <p:spPr bwMode="auto">
            <a:xfrm>
              <a:off x="1539669" y="1456030"/>
              <a:ext cx="7134037" cy="511377"/>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①鸿运大彩球（学生组、教工组）轮次表</a:t>
              </a:r>
            </a:p>
          </p:txBody>
        </p:sp>
        <p:grpSp>
          <p:nvGrpSpPr>
            <p:cNvPr id="63530" name="组合 50"/>
            <p:cNvGrpSpPr>
              <a:grpSpLocks/>
            </p:cNvGrpSpPr>
            <p:nvPr/>
          </p:nvGrpSpPr>
          <p:grpSpPr bwMode="auto">
            <a:xfrm>
              <a:off x="741248" y="1430279"/>
              <a:ext cx="603250" cy="552450"/>
              <a:chOff x="0" y="0"/>
              <a:chExt cx="737947" cy="676838"/>
            </a:xfrm>
          </p:grpSpPr>
          <p:sp>
            <p:nvSpPr>
              <p:cNvPr id="63532"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3533"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3534"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8" name="直接连接符 7"/>
            <p:cNvCxnSpPr/>
            <p:nvPr/>
          </p:nvCxnSpPr>
          <p:spPr>
            <a:xfrm flipH="1">
              <a:off x="1420446" y="1947650"/>
              <a:ext cx="2166215"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a:graphicFrameLocks noGrp="1"/>
          </p:cNvGraphicFramePr>
          <p:nvPr/>
        </p:nvGraphicFramePr>
        <p:xfrm>
          <a:off x="682625" y="1635125"/>
          <a:ext cx="10655300" cy="3371850"/>
        </p:xfrm>
        <a:graphic>
          <a:graphicData uri="http://schemas.openxmlformats.org/drawingml/2006/table">
            <a:tbl>
              <a:tblPr firstRow="1" bandRow="1">
                <a:tableStyleId>{93296810-A885-4BE3-A3E7-6D5BEEA58F35}</a:tableStyleId>
              </a:tblPr>
              <a:tblGrid>
                <a:gridCol w="2131060"/>
                <a:gridCol w="2131060"/>
                <a:gridCol w="2131060"/>
                <a:gridCol w="2131060"/>
                <a:gridCol w="2131060"/>
              </a:tblGrid>
              <a:tr h="1033780">
                <a:tc>
                  <a:txBody>
                    <a:bodyPr/>
                    <a:lstStyle/>
                    <a:p>
                      <a:pPr marL="0" marR="0" indent="685800" algn="just">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  轮次</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a:t>
                      </a: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道次</a:t>
                      </a:r>
                    </a:p>
                  </a:txBody>
                  <a:tcPr marL="68580" marR="68580"/>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第一道</a:t>
                      </a:r>
                    </a:p>
                  </a:txBody>
                  <a:tcPr marL="68580" marR="68580" anchor="ctr"/>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第二道</a:t>
                      </a:r>
                    </a:p>
                  </a:txBody>
                  <a:tcPr marL="68580" marR="68580" anchor="ctr"/>
                </a:tc>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第三道</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txBody>
                  <a:tcPr marL="68580" marR="6858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第四道</a:t>
                      </a:r>
                    </a:p>
                  </a:txBody>
                  <a:tcPr marL="68580" marR="68580" anchor="ctr"/>
                </a:tc>
              </a:tr>
              <a:tr h="66230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人文学院教工组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电气信息学院教工组</a:t>
                      </a:r>
                    </a:p>
                  </a:txBody>
                  <a:tcPr marL="68580" marR="68580" marT="63500" marB="63500" anchor="ctr"/>
                </a:tc>
              </a:tr>
              <a:tr h="547370">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第二</a:t>
                      </a: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r>
              <a:tr h="66230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第三轮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机关组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直属单位组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丹田组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饮食服务中心组</a:t>
                      </a:r>
                    </a:p>
                  </a:txBody>
                  <a:tcPr marL="68580" marR="68580" marT="63500" marB="63500" anchor="ctr"/>
                </a:tc>
              </a:tr>
              <a:tr h="46545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第四轮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endPar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3" name="组合 1"/>
          <p:cNvGrpSpPr>
            <a:grpSpLocks/>
          </p:cNvGrpSpPr>
          <p:nvPr/>
        </p:nvGrpSpPr>
        <p:grpSpPr bwMode="auto">
          <a:xfrm>
            <a:off x="325438" y="139700"/>
            <a:ext cx="7943850" cy="1019175"/>
            <a:chOff x="624483" y="1343463"/>
            <a:chExt cx="5747115" cy="737430"/>
          </a:xfrm>
        </p:grpSpPr>
        <p:sp>
          <p:nvSpPr>
            <p:cNvPr id="3" name="圆角矩形 2"/>
            <p:cNvSpPr/>
            <p:nvPr/>
          </p:nvSpPr>
          <p:spPr>
            <a:xfrm>
              <a:off x="624483" y="1343463"/>
              <a:ext cx="3228445"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64518" name="文本框 3"/>
            <p:cNvSpPr txBox="1">
              <a:spLocks noChangeArrowheads="1"/>
            </p:cNvSpPr>
            <p:nvPr/>
          </p:nvSpPr>
          <p:spPr bwMode="auto">
            <a:xfrm>
              <a:off x="1539611" y="1456030"/>
              <a:ext cx="4831987" cy="511377"/>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②趣味投篮</a:t>
              </a:r>
              <a:r>
                <a:rPr lang="en-US" altLang="zh-CN" sz="4000" b="1">
                  <a:solidFill>
                    <a:srgbClr val="F27004"/>
                  </a:solidFill>
                  <a:latin typeface="微软雅黑" pitchFamily="34" charset="-122"/>
                  <a:ea typeface="微软雅黑" pitchFamily="34" charset="-122"/>
                </a:rPr>
                <a:t>(</a:t>
              </a:r>
              <a:r>
                <a:rPr lang="zh-CN" altLang="en-US" sz="4000" b="1">
                  <a:solidFill>
                    <a:srgbClr val="F27004"/>
                  </a:solidFill>
                  <a:latin typeface="微软雅黑" pitchFamily="34" charset="-122"/>
                  <a:ea typeface="微软雅黑" pitchFamily="34" charset="-122"/>
                </a:rPr>
                <a:t>学生组、教工组</a:t>
              </a:r>
              <a:r>
                <a:rPr lang="en-US" altLang="zh-CN" sz="4000" b="1">
                  <a:solidFill>
                    <a:srgbClr val="F27004"/>
                  </a:solidFill>
                  <a:latin typeface="微软雅黑" pitchFamily="34" charset="-122"/>
                  <a:ea typeface="微软雅黑" pitchFamily="34" charset="-122"/>
                </a:rPr>
                <a:t>)</a:t>
              </a:r>
            </a:p>
          </p:txBody>
        </p:sp>
        <p:grpSp>
          <p:nvGrpSpPr>
            <p:cNvPr id="64519" name="组合 50"/>
            <p:cNvGrpSpPr>
              <a:grpSpLocks/>
            </p:cNvGrpSpPr>
            <p:nvPr/>
          </p:nvGrpSpPr>
          <p:grpSpPr bwMode="auto">
            <a:xfrm>
              <a:off x="741248" y="1430279"/>
              <a:ext cx="603250" cy="552450"/>
              <a:chOff x="0" y="0"/>
              <a:chExt cx="737947" cy="676838"/>
            </a:xfrm>
          </p:grpSpPr>
          <p:sp>
            <p:nvSpPr>
              <p:cNvPr id="64521"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4522"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4523"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6" name="直接连接符 5"/>
            <p:cNvCxnSpPr/>
            <p:nvPr/>
          </p:nvCxnSpPr>
          <p:spPr>
            <a:xfrm flipH="1">
              <a:off x="1420396" y="1947650"/>
              <a:ext cx="2166079"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427663" y="1379538"/>
            <a:ext cx="6118225" cy="3632200"/>
          </a:xfrm>
          <a:prstGeom prst="rect">
            <a:avLst/>
          </a:prstGeom>
        </p:spPr>
        <p:txBody>
          <a:bodyPr>
            <a:spAutoFit/>
          </a:bodyPr>
          <a:lstStyle/>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参与人数：男</a:t>
            </a:r>
            <a:r>
              <a:rPr lang="en-US" altLang="en-US" sz="2000" noProof="1">
                <a:solidFill>
                  <a:srgbClr val="F27004"/>
                </a:solidFill>
                <a:latin typeface="微软雅黑" panose="020B0503020204020204" pitchFamily="34" charset="-122"/>
                <a:ea typeface="微软雅黑" panose="020B0503020204020204" pitchFamily="34" charset="-122"/>
              </a:rPr>
              <a:t>3</a:t>
            </a:r>
            <a:r>
              <a:rPr lang="zh-CN" altLang="en-US" sz="2000" noProof="1">
                <a:solidFill>
                  <a:srgbClr val="F27004"/>
                </a:solidFill>
                <a:latin typeface="微软雅黑" panose="020B0503020204020204" pitchFamily="34" charset="-122"/>
                <a:ea typeface="微软雅黑" panose="020B0503020204020204" pitchFamily="34" charset="-122"/>
              </a:rPr>
              <a:t>个、女</a:t>
            </a:r>
            <a:r>
              <a:rPr lang="en-US" altLang="en-US" sz="2000" noProof="1">
                <a:solidFill>
                  <a:srgbClr val="F27004"/>
                </a:solidFill>
                <a:latin typeface="微软雅黑" panose="020B0503020204020204" pitchFamily="34" charset="-122"/>
                <a:ea typeface="微软雅黑" panose="020B0503020204020204" pitchFamily="34" charset="-122"/>
              </a:rPr>
              <a:t>3</a:t>
            </a:r>
            <a:r>
              <a:rPr lang="zh-CN" altLang="en-US" sz="2000" noProof="1">
                <a:solidFill>
                  <a:srgbClr val="F27004"/>
                </a:solidFill>
                <a:latin typeface="微软雅黑" panose="020B0503020204020204" pitchFamily="34" charset="-122"/>
                <a:ea typeface="微软雅黑" panose="020B0503020204020204" pitchFamily="34" charset="-122"/>
              </a:rPr>
              <a:t>人，共</a:t>
            </a:r>
            <a:r>
              <a:rPr lang="en-US" altLang="en-US" sz="2000" noProof="1">
                <a:solidFill>
                  <a:srgbClr val="F27004"/>
                </a:solidFill>
                <a:latin typeface="微软雅黑" panose="020B0503020204020204" pitchFamily="34" charset="-122"/>
                <a:ea typeface="微软雅黑" panose="020B0503020204020204" pitchFamily="34" charset="-122"/>
              </a:rPr>
              <a:t>6</a:t>
            </a:r>
            <a:r>
              <a:rPr lang="zh-CN" altLang="en-US" sz="2000" noProof="1">
                <a:solidFill>
                  <a:srgbClr val="F27004"/>
                </a:solidFill>
                <a:latin typeface="微软雅黑" panose="020B0503020204020204" pitchFamily="34" charset="-122"/>
                <a:ea typeface="微软雅黑" panose="020B0503020204020204" pitchFamily="34" charset="-122"/>
              </a:rPr>
              <a:t>人</a:t>
            </a:r>
          </a:p>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游戏玩法：</a:t>
            </a:r>
            <a:endParaRPr lang="en-US" altLang="zh-CN" sz="2000" noProof="1">
              <a:solidFill>
                <a:srgbClr val="F27004"/>
              </a:solidFill>
              <a:latin typeface="微软雅黑" panose="020B0503020204020204" pitchFamily="34" charset="-122"/>
              <a:ea typeface="微软雅黑" panose="020B0503020204020204" pitchFamily="34" charset="-122"/>
            </a:endParaRPr>
          </a:p>
          <a:p>
            <a:pPr fontAlgn="auto">
              <a:defRPr/>
            </a:pPr>
            <a:r>
              <a:rPr lang="en-US" altLang="en-US" sz="2000" noProof="1">
                <a:solidFill>
                  <a:srgbClr val="F27004"/>
                </a:solidFill>
                <a:latin typeface="微软雅黑" panose="020B0503020204020204" pitchFamily="34" charset="-122"/>
                <a:ea typeface="微软雅黑" panose="020B0503020204020204" pitchFamily="34" charset="-122"/>
              </a:rPr>
              <a:t>       3</a:t>
            </a:r>
            <a:r>
              <a:rPr lang="zh-CN" altLang="en-US" sz="2000" noProof="1">
                <a:solidFill>
                  <a:srgbClr val="F27004"/>
                </a:solidFill>
                <a:latin typeface="微软雅黑" panose="020B0503020204020204" pitchFamily="34" charset="-122"/>
                <a:ea typeface="微软雅黑" panose="020B0503020204020204" pitchFamily="34" charset="-122"/>
              </a:rPr>
              <a:t>条赛道往一个篮架进行比赛，</a:t>
            </a:r>
            <a:r>
              <a:rPr lang="en-US" altLang="en-US" sz="2000" noProof="1">
                <a:solidFill>
                  <a:srgbClr val="F27004"/>
                </a:solidFill>
                <a:latin typeface="微软雅黑" panose="020B0503020204020204" pitchFamily="34" charset="-122"/>
                <a:ea typeface="微软雅黑" panose="020B0503020204020204" pitchFamily="34" charset="-122"/>
              </a:rPr>
              <a:t>5</a:t>
            </a:r>
            <a:r>
              <a:rPr lang="zh-CN" altLang="en-US" sz="2000" noProof="1">
                <a:solidFill>
                  <a:srgbClr val="F27004"/>
                </a:solidFill>
                <a:latin typeface="微软雅黑" panose="020B0503020204020204" pitchFamily="34" charset="-122"/>
                <a:ea typeface="微软雅黑" panose="020B0503020204020204" pitchFamily="34" charset="-122"/>
              </a:rPr>
              <a:t>名队员按</a:t>
            </a:r>
            <a:r>
              <a:rPr lang="en-US" altLang="en-US" sz="2000" noProof="1">
                <a:solidFill>
                  <a:srgbClr val="F27004"/>
                </a:solidFill>
                <a:latin typeface="微软雅黑" panose="020B0503020204020204" pitchFamily="34" charset="-122"/>
                <a:ea typeface="微软雅黑" panose="020B0503020204020204" pitchFamily="34" charset="-122"/>
              </a:rPr>
              <a:t>1</a:t>
            </a:r>
            <a:r>
              <a:rPr lang="zh-CN" altLang="en-US" sz="2000" noProof="1">
                <a:solidFill>
                  <a:srgbClr val="F27004"/>
                </a:solidFill>
                <a:latin typeface="微软雅黑" panose="020B0503020204020204" pitchFamily="34" charset="-122"/>
                <a:ea typeface="微软雅黑" panose="020B0503020204020204" pitchFamily="34" charset="-122"/>
              </a:rPr>
              <a:t>到</a:t>
            </a:r>
            <a:r>
              <a:rPr lang="en-US" altLang="en-US" sz="2000" noProof="1">
                <a:solidFill>
                  <a:srgbClr val="F27004"/>
                </a:solidFill>
                <a:latin typeface="微软雅黑" panose="020B0503020204020204" pitchFamily="34" charset="-122"/>
                <a:ea typeface="微软雅黑" panose="020B0503020204020204" pitchFamily="34" charset="-122"/>
              </a:rPr>
              <a:t>5</a:t>
            </a:r>
            <a:r>
              <a:rPr lang="zh-CN" altLang="en-US" sz="2000" noProof="1">
                <a:solidFill>
                  <a:srgbClr val="F27004"/>
                </a:solidFill>
                <a:latin typeface="微软雅黑" panose="020B0503020204020204" pitchFamily="34" charset="-122"/>
                <a:ea typeface="微软雅黑" panose="020B0503020204020204" pitchFamily="34" charset="-122"/>
              </a:rPr>
              <a:t>号规定位置站好（</a:t>
            </a:r>
            <a:r>
              <a:rPr lang="en-US" altLang="en-US" sz="2000" noProof="1">
                <a:solidFill>
                  <a:srgbClr val="F27004"/>
                </a:solidFill>
                <a:latin typeface="微软雅黑" panose="020B0503020204020204" pitchFamily="34" charset="-122"/>
                <a:ea typeface="微软雅黑" panose="020B0503020204020204" pitchFamily="34" charset="-122"/>
              </a:rPr>
              <a:t>1</a:t>
            </a:r>
            <a:r>
              <a:rPr lang="zh-CN" altLang="en-US" sz="2000" noProof="1">
                <a:solidFill>
                  <a:srgbClr val="F27004"/>
                </a:solidFill>
                <a:latin typeface="微软雅黑" panose="020B0503020204020204" pitchFamily="34" charset="-122"/>
                <a:ea typeface="微软雅黑" panose="020B0503020204020204" pitchFamily="34" charset="-122"/>
              </a:rPr>
              <a:t>至</a:t>
            </a:r>
            <a:r>
              <a:rPr lang="en-US" altLang="en-US" sz="2000" noProof="1">
                <a:solidFill>
                  <a:srgbClr val="F27004"/>
                </a:solidFill>
                <a:latin typeface="微软雅黑" panose="020B0503020204020204" pitchFamily="34" charset="-122"/>
                <a:ea typeface="微软雅黑" panose="020B0503020204020204" pitchFamily="34" charset="-122"/>
              </a:rPr>
              <a:t>4</a:t>
            </a:r>
            <a:r>
              <a:rPr lang="zh-CN" altLang="en-US" sz="2000" noProof="1">
                <a:solidFill>
                  <a:srgbClr val="F27004"/>
                </a:solidFill>
                <a:latin typeface="微软雅黑" panose="020B0503020204020204" pitchFamily="34" charset="-122"/>
                <a:ea typeface="微软雅黑" panose="020B0503020204020204" pitchFamily="34" charset="-122"/>
              </a:rPr>
              <a:t>号队员负责传球，</a:t>
            </a:r>
            <a:r>
              <a:rPr lang="en-US" altLang="en-US" sz="2000" noProof="1">
                <a:solidFill>
                  <a:srgbClr val="F27004"/>
                </a:solidFill>
                <a:latin typeface="微软雅黑" panose="020B0503020204020204" pitchFamily="34" charset="-122"/>
                <a:ea typeface="微软雅黑" panose="020B0503020204020204" pitchFamily="34" charset="-122"/>
              </a:rPr>
              <a:t>5</a:t>
            </a:r>
            <a:r>
              <a:rPr lang="zh-CN" altLang="en-US" sz="2000" noProof="1">
                <a:solidFill>
                  <a:srgbClr val="F27004"/>
                </a:solidFill>
                <a:latin typeface="微软雅黑" panose="020B0503020204020204" pitchFamily="34" charset="-122"/>
                <a:ea typeface="微软雅黑" panose="020B0503020204020204" pitchFamily="34" charset="-122"/>
              </a:rPr>
              <a:t>号负责投球，</a:t>
            </a:r>
            <a:r>
              <a:rPr lang="en-US" altLang="en-US" sz="2000" noProof="1">
                <a:solidFill>
                  <a:srgbClr val="F27004"/>
                </a:solidFill>
                <a:latin typeface="微软雅黑" panose="020B0503020204020204" pitchFamily="34" charset="-122"/>
                <a:ea typeface="微软雅黑" panose="020B0503020204020204" pitchFamily="34" charset="-122"/>
              </a:rPr>
              <a:t>6</a:t>
            </a:r>
            <a:r>
              <a:rPr lang="zh-CN" altLang="en-US" sz="2000" noProof="1">
                <a:solidFill>
                  <a:srgbClr val="F27004"/>
                </a:solidFill>
                <a:latin typeface="微软雅黑" panose="020B0503020204020204" pitchFamily="34" charset="-122"/>
                <a:ea typeface="微软雅黑" panose="020B0503020204020204" pitchFamily="34" charset="-122"/>
              </a:rPr>
              <a:t>号队员负责捡球不用按点站立）</a:t>
            </a:r>
          </a:p>
          <a:p>
            <a:pPr fontAlgn="auto">
              <a:defRPr/>
            </a:pPr>
            <a:r>
              <a:rPr lang="zh-CN" altLang="en-US" sz="2000" noProof="1">
                <a:solidFill>
                  <a:srgbClr val="F27004"/>
                </a:solidFill>
                <a:latin typeface="微软雅黑" panose="020B0503020204020204" pitchFamily="34" charset="-122"/>
                <a:ea typeface="微软雅黑" panose="020B0503020204020204" pitchFamily="34" charset="-122"/>
              </a:rPr>
              <a:t>首先</a:t>
            </a:r>
            <a:r>
              <a:rPr lang="en-US" altLang="en-US" sz="2000" noProof="1">
                <a:solidFill>
                  <a:srgbClr val="F27004"/>
                </a:solidFill>
                <a:latin typeface="微软雅黑" panose="020B0503020204020204" pitchFamily="34" charset="-122"/>
                <a:ea typeface="微软雅黑" panose="020B0503020204020204" pitchFamily="34" charset="-122"/>
              </a:rPr>
              <a:t>1</a:t>
            </a:r>
            <a:r>
              <a:rPr lang="zh-CN" altLang="en-US" sz="2000" noProof="1">
                <a:solidFill>
                  <a:srgbClr val="F27004"/>
                </a:solidFill>
                <a:latin typeface="微软雅黑" panose="020B0503020204020204" pitchFamily="34" charset="-122"/>
                <a:ea typeface="微软雅黑" panose="020B0503020204020204" pitchFamily="34" charset="-122"/>
              </a:rPr>
              <a:t>号位置背后传球给</a:t>
            </a:r>
            <a:r>
              <a:rPr lang="en-US" altLang="en-US" sz="2000" noProof="1">
                <a:solidFill>
                  <a:srgbClr val="F27004"/>
                </a:solidFill>
                <a:latin typeface="微软雅黑" panose="020B0503020204020204" pitchFamily="34" charset="-122"/>
                <a:ea typeface="微软雅黑" panose="020B0503020204020204" pitchFamily="34" charset="-122"/>
              </a:rPr>
              <a:t>2</a:t>
            </a:r>
            <a:r>
              <a:rPr lang="zh-CN" altLang="en-US" sz="2000" noProof="1">
                <a:solidFill>
                  <a:srgbClr val="F27004"/>
                </a:solidFill>
                <a:latin typeface="微软雅黑" panose="020B0503020204020204" pitchFamily="34" charset="-122"/>
                <a:ea typeface="微软雅黑" panose="020B0503020204020204" pitchFamily="34" charset="-122"/>
              </a:rPr>
              <a:t>号，</a:t>
            </a:r>
            <a:r>
              <a:rPr lang="en-US" altLang="en-US" sz="2000" noProof="1">
                <a:solidFill>
                  <a:srgbClr val="F27004"/>
                </a:solidFill>
                <a:latin typeface="微软雅黑" panose="020B0503020204020204" pitchFamily="34" charset="-122"/>
                <a:ea typeface="微软雅黑" panose="020B0503020204020204" pitchFamily="34" charset="-122"/>
              </a:rPr>
              <a:t>2</a:t>
            </a:r>
            <a:r>
              <a:rPr lang="zh-CN" altLang="en-US" sz="2000" noProof="1">
                <a:solidFill>
                  <a:srgbClr val="F27004"/>
                </a:solidFill>
                <a:latin typeface="微软雅黑" panose="020B0503020204020204" pitchFamily="34" charset="-122"/>
                <a:ea typeface="微软雅黑" panose="020B0503020204020204" pitchFamily="34" charset="-122"/>
              </a:rPr>
              <a:t>号勾手传给</a:t>
            </a:r>
            <a:r>
              <a:rPr lang="en-US" altLang="en-US" sz="2000" noProof="1">
                <a:solidFill>
                  <a:srgbClr val="F27004"/>
                </a:solidFill>
                <a:latin typeface="微软雅黑" panose="020B0503020204020204" pitchFamily="34" charset="-122"/>
                <a:ea typeface="微软雅黑" panose="020B0503020204020204" pitchFamily="34" charset="-122"/>
              </a:rPr>
              <a:t>3</a:t>
            </a:r>
            <a:r>
              <a:rPr lang="zh-CN" altLang="en-US" sz="2000" noProof="1">
                <a:solidFill>
                  <a:srgbClr val="F27004"/>
                </a:solidFill>
                <a:latin typeface="微软雅黑" panose="020B0503020204020204" pitchFamily="34" charset="-122"/>
                <a:ea typeface="微软雅黑" panose="020B0503020204020204" pitchFamily="34" charset="-122"/>
              </a:rPr>
              <a:t>号，</a:t>
            </a:r>
            <a:r>
              <a:rPr lang="en-US" altLang="en-US" sz="2000" noProof="1">
                <a:solidFill>
                  <a:srgbClr val="F27004"/>
                </a:solidFill>
                <a:latin typeface="微软雅黑" panose="020B0503020204020204" pitchFamily="34" charset="-122"/>
                <a:ea typeface="微软雅黑" panose="020B0503020204020204" pitchFamily="34" charset="-122"/>
              </a:rPr>
              <a:t>3</a:t>
            </a:r>
            <a:r>
              <a:rPr lang="zh-CN" altLang="en-US" sz="2000" noProof="1">
                <a:solidFill>
                  <a:srgbClr val="F27004"/>
                </a:solidFill>
                <a:latin typeface="微软雅黑" panose="020B0503020204020204" pitchFamily="34" charset="-122"/>
                <a:ea typeface="微软雅黑" panose="020B0503020204020204" pitchFamily="34" charset="-122"/>
              </a:rPr>
              <a:t>号后手传给</a:t>
            </a:r>
            <a:r>
              <a:rPr lang="en-US" altLang="en-US" sz="2000" noProof="1">
                <a:solidFill>
                  <a:srgbClr val="F27004"/>
                </a:solidFill>
                <a:latin typeface="微软雅黑" panose="020B0503020204020204" pitchFamily="34" charset="-122"/>
                <a:ea typeface="微软雅黑" panose="020B0503020204020204" pitchFamily="34" charset="-122"/>
              </a:rPr>
              <a:t>4</a:t>
            </a:r>
            <a:r>
              <a:rPr lang="zh-CN" altLang="en-US" sz="2000" noProof="1">
                <a:solidFill>
                  <a:srgbClr val="F27004"/>
                </a:solidFill>
                <a:latin typeface="微软雅黑" panose="020B0503020204020204" pitchFamily="34" charset="-122"/>
                <a:ea typeface="微软雅黑" panose="020B0503020204020204" pitchFamily="34" charset="-122"/>
              </a:rPr>
              <a:t>号，</a:t>
            </a:r>
            <a:r>
              <a:rPr lang="en-US" altLang="en-US" sz="2000" noProof="1">
                <a:solidFill>
                  <a:srgbClr val="F27004"/>
                </a:solidFill>
                <a:latin typeface="微软雅黑" panose="020B0503020204020204" pitchFamily="34" charset="-122"/>
                <a:ea typeface="微软雅黑" panose="020B0503020204020204" pitchFamily="34" charset="-122"/>
              </a:rPr>
              <a:t>4</a:t>
            </a:r>
            <a:r>
              <a:rPr lang="zh-CN" altLang="en-US" sz="2000" noProof="1">
                <a:solidFill>
                  <a:srgbClr val="F27004"/>
                </a:solidFill>
                <a:latin typeface="微软雅黑" panose="020B0503020204020204" pitchFamily="34" charset="-122"/>
                <a:ea typeface="微软雅黑" panose="020B0503020204020204" pitchFamily="34" charset="-122"/>
              </a:rPr>
              <a:t>号一次弹地传球给</a:t>
            </a:r>
            <a:r>
              <a:rPr lang="en-US" altLang="en-US" sz="2000" noProof="1">
                <a:solidFill>
                  <a:srgbClr val="F27004"/>
                </a:solidFill>
                <a:latin typeface="微软雅黑" panose="020B0503020204020204" pitchFamily="34" charset="-122"/>
                <a:ea typeface="微软雅黑" panose="020B0503020204020204" pitchFamily="34" charset="-122"/>
              </a:rPr>
              <a:t>5</a:t>
            </a:r>
            <a:r>
              <a:rPr lang="zh-CN" altLang="en-US" sz="2000" noProof="1">
                <a:solidFill>
                  <a:srgbClr val="F27004"/>
                </a:solidFill>
                <a:latin typeface="微软雅黑" panose="020B0503020204020204" pitchFamily="34" charset="-122"/>
                <a:ea typeface="微软雅黑" panose="020B0503020204020204" pitchFamily="34" charset="-122"/>
              </a:rPr>
              <a:t>号进行投篮，无论球是否投进，</a:t>
            </a:r>
            <a:r>
              <a:rPr lang="en-US" altLang="en-US" sz="2000" noProof="1">
                <a:solidFill>
                  <a:srgbClr val="F27004"/>
                </a:solidFill>
                <a:latin typeface="微软雅黑" panose="020B0503020204020204" pitchFamily="34" charset="-122"/>
                <a:ea typeface="微软雅黑" panose="020B0503020204020204" pitchFamily="34" charset="-122"/>
              </a:rPr>
              <a:t>6</a:t>
            </a:r>
            <a:r>
              <a:rPr lang="zh-CN" altLang="en-US" sz="2000" noProof="1">
                <a:solidFill>
                  <a:srgbClr val="F27004"/>
                </a:solidFill>
                <a:latin typeface="微软雅黑" panose="020B0503020204020204" pitchFamily="34" charset="-122"/>
                <a:ea typeface="微软雅黑" panose="020B0503020204020204" pitchFamily="34" charset="-122"/>
              </a:rPr>
              <a:t>号捡球交给的</a:t>
            </a:r>
            <a:r>
              <a:rPr lang="en-US" altLang="en-US" sz="2000" noProof="1">
                <a:solidFill>
                  <a:srgbClr val="F27004"/>
                </a:solidFill>
                <a:latin typeface="微软雅黑" panose="020B0503020204020204" pitchFamily="34" charset="-122"/>
                <a:ea typeface="微软雅黑" panose="020B0503020204020204" pitchFamily="34" charset="-122"/>
              </a:rPr>
              <a:t>1</a:t>
            </a:r>
            <a:r>
              <a:rPr lang="zh-CN" altLang="en-US" sz="2000" noProof="1">
                <a:solidFill>
                  <a:srgbClr val="F27004"/>
                </a:solidFill>
                <a:latin typeface="微软雅黑" panose="020B0503020204020204" pitchFamily="34" charset="-122"/>
                <a:ea typeface="微软雅黑" panose="020B0503020204020204" pitchFamily="34" charset="-122"/>
              </a:rPr>
              <a:t>号队员。</a:t>
            </a:r>
            <a:r>
              <a:rPr lang="en-US" altLang="en-US" sz="2000" noProof="1">
                <a:solidFill>
                  <a:srgbClr val="F27004"/>
                </a:solidFill>
                <a:latin typeface="微软雅黑" panose="020B0503020204020204" pitchFamily="34" charset="-122"/>
                <a:ea typeface="微软雅黑" panose="020B0503020204020204" pitchFamily="34" charset="-122"/>
              </a:rPr>
              <a:t>1</a:t>
            </a:r>
            <a:r>
              <a:rPr lang="zh-CN" altLang="en-US" sz="2000" noProof="1">
                <a:solidFill>
                  <a:srgbClr val="F27004"/>
                </a:solidFill>
                <a:latin typeface="微软雅黑" panose="020B0503020204020204" pitchFamily="34" charset="-122"/>
                <a:ea typeface="微软雅黑" panose="020B0503020204020204" pitchFamily="34" charset="-122"/>
              </a:rPr>
              <a:t>名投球队员累计投入</a:t>
            </a:r>
            <a:r>
              <a:rPr lang="en-US" altLang="en-US" sz="2000" noProof="1">
                <a:solidFill>
                  <a:srgbClr val="F27004"/>
                </a:solidFill>
                <a:latin typeface="微软雅黑" panose="020B0503020204020204" pitchFamily="34" charset="-122"/>
                <a:ea typeface="微软雅黑" panose="020B0503020204020204" pitchFamily="34" charset="-122"/>
              </a:rPr>
              <a:t>2</a:t>
            </a:r>
            <a:r>
              <a:rPr lang="zh-CN" altLang="en-US" sz="2000" noProof="1">
                <a:solidFill>
                  <a:srgbClr val="F27004"/>
                </a:solidFill>
                <a:latin typeface="微软雅黑" panose="020B0503020204020204" pitchFamily="34" charset="-122"/>
                <a:ea typeface="微软雅黑" panose="020B0503020204020204" pitchFamily="34" charset="-122"/>
              </a:rPr>
              <a:t>个球终止计时，用时少的名次列前。</a:t>
            </a:r>
            <a:endParaRPr lang="en-US" altLang="zh-CN" sz="2000" noProof="1">
              <a:solidFill>
                <a:srgbClr val="F27004"/>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设备规格：巨型篮框气模</a:t>
            </a:r>
          </a:p>
        </p:txBody>
      </p:sp>
      <p:pic>
        <p:nvPicPr>
          <p:cNvPr id="64515" name="Picture 2" descr="IMG_0750"/>
          <p:cNvPicPr>
            <a:picLocks noChangeAspect="1"/>
          </p:cNvPicPr>
          <p:nvPr/>
        </p:nvPicPr>
        <p:blipFill>
          <a:blip r:embed="rId2"/>
          <a:srcRect/>
          <a:stretch>
            <a:fillRect/>
          </a:stretch>
        </p:blipFill>
        <p:spPr bwMode="auto">
          <a:xfrm>
            <a:off x="1528763" y="1433513"/>
            <a:ext cx="3084512" cy="2316162"/>
          </a:xfrm>
          <a:prstGeom prst="rect">
            <a:avLst/>
          </a:prstGeom>
          <a:noFill/>
          <a:ln w="9525">
            <a:noFill/>
            <a:miter lim="800000"/>
            <a:headEnd/>
            <a:tailEnd/>
          </a:ln>
        </p:spPr>
      </p:pic>
      <p:pic>
        <p:nvPicPr>
          <p:cNvPr id="64516" name="Picture 3" descr="IMG_0744"/>
          <p:cNvPicPr>
            <a:picLocks noChangeAspect="1"/>
          </p:cNvPicPr>
          <p:nvPr/>
        </p:nvPicPr>
        <p:blipFill>
          <a:blip r:embed="rId3"/>
          <a:srcRect/>
          <a:stretch>
            <a:fillRect/>
          </a:stretch>
        </p:blipFill>
        <p:spPr bwMode="auto">
          <a:xfrm>
            <a:off x="900113" y="4025900"/>
            <a:ext cx="4095750" cy="2306638"/>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7" name="组合 1"/>
          <p:cNvGrpSpPr>
            <a:grpSpLocks/>
          </p:cNvGrpSpPr>
          <p:nvPr/>
        </p:nvGrpSpPr>
        <p:grpSpPr bwMode="auto">
          <a:xfrm>
            <a:off x="325438" y="139700"/>
            <a:ext cx="10329862" cy="1477963"/>
            <a:chOff x="624483" y="1343463"/>
            <a:chExt cx="7473546" cy="1069158"/>
          </a:xfrm>
        </p:grpSpPr>
        <p:sp>
          <p:nvSpPr>
            <p:cNvPr id="3" name="圆角矩形 2"/>
            <p:cNvSpPr/>
            <p:nvPr/>
          </p:nvSpPr>
          <p:spPr>
            <a:xfrm>
              <a:off x="624483" y="1343463"/>
              <a:ext cx="3228544" cy="737271"/>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65577" name="文本框 3"/>
            <p:cNvSpPr txBox="1">
              <a:spLocks noChangeArrowheads="1"/>
            </p:cNvSpPr>
            <p:nvPr/>
          </p:nvSpPr>
          <p:spPr bwMode="auto">
            <a:xfrm>
              <a:off x="1539611" y="1456030"/>
              <a:ext cx="6558418" cy="956591"/>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②趣味投篮</a:t>
              </a:r>
              <a:r>
                <a:rPr lang="en-US" altLang="zh-CN" sz="4000" b="1">
                  <a:solidFill>
                    <a:srgbClr val="F27004"/>
                  </a:solidFill>
                  <a:latin typeface="微软雅黑" pitchFamily="34" charset="-122"/>
                  <a:ea typeface="微软雅黑" pitchFamily="34" charset="-122"/>
                </a:rPr>
                <a:t>(</a:t>
              </a:r>
              <a:r>
                <a:rPr lang="zh-CN" altLang="en-US" sz="4000" b="1">
                  <a:solidFill>
                    <a:srgbClr val="F27004"/>
                  </a:solidFill>
                  <a:latin typeface="微软雅黑" pitchFamily="34" charset="-122"/>
                  <a:ea typeface="微软雅黑" pitchFamily="34" charset="-122"/>
                </a:rPr>
                <a:t>学生组、教工组</a:t>
              </a:r>
              <a:r>
                <a:rPr lang="en-US" altLang="zh-CN" sz="4000" b="1">
                  <a:solidFill>
                    <a:srgbClr val="F27004"/>
                  </a:solidFill>
                  <a:latin typeface="微软雅黑" pitchFamily="34" charset="-122"/>
                  <a:ea typeface="微软雅黑" pitchFamily="34" charset="-122"/>
                </a:rPr>
                <a:t>)</a:t>
              </a:r>
              <a:r>
                <a:rPr lang="zh-CN" altLang="en-US" sz="4000" b="1">
                  <a:solidFill>
                    <a:srgbClr val="F27004"/>
                  </a:solidFill>
                  <a:latin typeface="微软雅黑" pitchFamily="34" charset="-122"/>
                  <a:ea typeface="微软雅黑" pitchFamily="34" charset="-122"/>
                  <a:sym typeface="+mn-ea"/>
                </a:rPr>
                <a:t>轮次表</a:t>
              </a:r>
              <a:endParaRPr lang="zh-CN" altLang="en-US" sz="4000" b="1">
                <a:solidFill>
                  <a:srgbClr val="F27004"/>
                </a:solidFill>
                <a:latin typeface="微软雅黑" pitchFamily="34" charset="-122"/>
                <a:ea typeface="微软雅黑" pitchFamily="34" charset="-122"/>
              </a:endParaRPr>
            </a:p>
            <a:p>
              <a:endParaRPr lang="en-US" altLang="zh-CN" sz="4000" b="1">
                <a:solidFill>
                  <a:srgbClr val="F27004"/>
                </a:solidFill>
                <a:latin typeface="微软雅黑" pitchFamily="34" charset="-122"/>
                <a:ea typeface="微软雅黑" pitchFamily="34" charset="-122"/>
              </a:endParaRPr>
            </a:p>
          </p:txBody>
        </p:sp>
        <p:grpSp>
          <p:nvGrpSpPr>
            <p:cNvPr id="65578" name="组合 50"/>
            <p:cNvGrpSpPr>
              <a:grpSpLocks/>
            </p:cNvGrpSpPr>
            <p:nvPr/>
          </p:nvGrpSpPr>
          <p:grpSpPr bwMode="auto">
            <a:xfrm>
              <a:off x="741248" y="1430279"/>
              <a:ext cx="603250" cy="552450"/>
              <a:chOff x="0" y="0"/>
              <a:chExt cx="737947" cy="676838"/>
            </a:xfrm>
          </p:grpSpPr>
          <p:sp>
            <p:nvSpPr>
              <p:cNvPr id="65580"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5581"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5582"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6" name="直接连接符 5"/>
            <p:cNvCxnSpPr/>
            <p:nvPr/>
          </p:nvCxnSpPr>
          <p:spPr>
            <a:xfrm flipH="1">
              <a:off x="1420420" y="1947520"/>
              <a:ext cx="2166145"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82625" y="1635125"/>
          <a:ext cx="10655300" cy="3371850"/>
        </p:xfrm>
        <a:graphic>
          <a:graphicData uri="http://schemas.openxmlformats.org/drawingml/2006/table">
            <a:tbl>
              <a:tblPr firstRow="1" bandRow="1">
                <a:tableStyleId>{93296810-A885-4BE3-A3E7-6D5BEEA58F35}</a:tableStyleId>
              </a:tblPr>
              <a:tblGrid>
                <a:gridCol w="2131060"/>
                <a:gridCol w="2131060"/>
                <a:gridCol w="2131060"/>
                <a:gridCol w="2131060"/>
                <a:gridCol w="2131060"/>
              </a:tblGrid>
              <a:tr h="1033780">
                <a:tc>
                  <a:txBody>
                    <a:bodyPr/>
                    <a:lstStyle/>
                    <a:p>
                      <a:pPr marL="0" marR="0" indent="685800" algn="just">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  轮次</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a:t>
                      </a: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道次</a:t>
                      </a:r>
                    </a:p>
                  </a:txBody>
                  <a:tcPr marL="68580" marR="68580"/>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第一道</a:t>
                      </a:r>
                    </a:p>
                  </a:txBody>
                  <a:tcPr marL="68580" marR="68580" anchor="ctr"/>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第二道</a:t>
                      </a:r>
                    </a:p>
                  </a:txBody>
                  <a:tcPr marL="68580" marR="68580" anchor="ctr"/>
                </a:tc>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第三道</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txBody>
                  <a:tcPr marL="68580" marR="6858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第四道</a:t>
                      </a:r>
                    </a:p>
                  </a:txBody>
                  <a:tcPr marL="68580" marR="68580" anchor="ctr"/>
                </a:tc>
              </a:tr>
              <a:tr h="66230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机关组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直属单位组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丹田组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饮食服务中心组</a:t>
                      </a:r>
                    </a:p>
                  </a:txBody>
                  <a:tcPr marL="68580" marR="68580" marT="63500" marB="63500" anchor="ctr"/>
                </a:tc>
              </a:tr>
              <a:tr h="547370">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第二</a:t>
                      </a: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endPar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r>
              <a:tr h="66230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第三轮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人文学院教工组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电气信息学院教工组</a:t>
                      </a:r>
                    </a:p>
                  </a:txBody>
                  <a:tcPr marL="68580" marR="68580" marT="63500" marB="63500" anchor="ctr"/>
                </a:tc>
              </a:tr>
              <a:tr h="46545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第四轮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1" name="组合 1"/>
          <p:cNvGrpSpPr>
            <a:grpSpLocks/>
          </p:cNvGrpSpPr>
          <p:nvPr/>
        </p:nvGrpSpPr>
        <p:grpSpPr bwMode="auto">
          <a:xfrm>
            <a:off x="325438" y="139700"/>
            <a:ext cx="6888162" cy="1019175"/>
            <a:chOff x="624483" y="1343463"/>
            <a:chExt cx="4983232" cy="737430"/>
          </a:xfrm>
        </p:grpSpPr>
        <p:sp>
          <p:nvSpPr>
            <p:cNvPr id="3" name="圆角矩形 2"/>
            <p:cNvSpPr/>
            <p:nvPr/>
          </p:nvSpPr>
          <p:spPr>
            <a:xfrm>
              <a:off x="624483" y="1343463"/>
              <a:ext cx="3228362"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566" name="文本框 3"/>
            <p:cNvSpPr txBox="1">
              <a:spLocks noChangeArrowheads="1"/>
            </p:cNvSpPr>
            <p:nvPr/>
          </p:nvSpPr>
          <p:spPr bwMode="auto">
            <a:xfrm>
              <a:off x="1539714" y="1456029"/>
              <a:ext cx="4068001" cy="511372"/>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③环环相扣（学生组）</a:t>
              </a:r>
            </a:p>
          </p:txBody>
        </p:sp>
        <p:grpSp>
          <p:nvGrpSpPr>
            <p:cNvPr id="66567" name="组合 50"/>
            <p:cNvGrpSpPr>
              <a:grpSpLocks/>
            </p:cNvGrpSpPr>
            <p:nvPr/>
          </p:nvGrpSpPr>
          <p:grpSpPr bwMode="auto">
            <a:xfrm>
              <a:off x="741248" y="1430279"/>
              <a:ext cx="603250" cy="552450"/>
              <a:chOff x="0" y="0"/>
              <a:chExt cx="737947" cy="676838"/>
            </a:xfrm>
          </p:grpSpPr>
          <p:sp>
            <p:nvSpPr>
              <p:cNvPr id="66569"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6570"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6571"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6" name="直接连接符 5"/>
            <p:cNvCxnSpPr/>
            <p:nvPr/>
          </p:nvCxnSpPr>
          <p:spPr>
            <a:xfrm flipH="1">
              <a:off x="1420376" y="1947650"/>
              <a:ext cx="2166024"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427663" y="1379538"/>
            <a:ext cx="6118225" cy="4248150"/>
          </a:xfrm>
          <a:prstGeom prst="rect">
            <a:avLst/>
          </a:prstGeom>
        </p:spPr>
        <p:txBody>
          <a:bodyPr>
            <a:spAutoFit/>
          </a:bodyPr>
          <a:lstStyle/>
          <a:p>
            <a:pPr marL="285750" indent="-285750">
              <a:lnSpc>
                <a:spcPct val="150000"/>
              </a:lnSpc>
              <a:buFont typeface="Wingdings" panose="05000000000000000000" pitchFamily="2" charset="2"/>
              <a:buChar char="u"/>
              <a:defRPr/>
            </a:pPr>
            <a:r>
              <a:rPr lang="zh-CN" altLang="en-US" sz="2000" dirty="0">
                <a:solidFill>
                  <a:srgbClr val="F27004"/>
                </a:solidFill>
                <a:latin typeface="微软雅黑" panose="020B0503020204020204" pitchFamily="34" charset="-122"/>
                <a:ea typeface="微软雅黑" panose="020B0503020204020204" pitchFamily="34" charset="-122"/>
              </a:rPr>
              <a:t>参与人数：男</a:t>
            </a:r>
            <a:r>
              <a:rPr lang="en-US" altLang="en-US" sz="2000" dirty="0">
                <a:solidFill>
                  <a:srgbClr val="F27004"/>
                </a:solidFill>
                <a:latin typeface="微软雅黑" panose="020B0503020204020204" pitchFamily="34" charset="-122"/>
                <a:ea typeface="微软雅黑" panose="020B0503020204020204" pitchFamily="34" charset="-122"/>
              </a:rPr>
              <a:t>4</a:t>
            </a:r>
            <a:r>
              <a:rPr lang="zh-CN" altLang="en-US" sz="2000" dirty="0">
                <a:solidFill>
                  <a:srgbClr val="F27004"/>
                </a:solidFill>
                <a:latin typeface="微软雅黑" panose="020B0503020204020204" pitchFamily="34" charset="-122"/>
                <a:ea typeface="微软雅黑" panose="020B0503020204020204" pitchFamily="34" charset="-122"/>
              </a:rPr>
              <a:t>个、女</a:t>
            </a:r>
            <a:r>
              <a:rPr lang="en-US" altLang="en-US" sz="2000" dirty="0">
                <a:solidFill>
                  <a:srgbClr val="F27004"/>
                </a:solidFill>
                <a:latin typeface="微软雅黑" panose="020B0503020204020204" pitchFamily="34" charset="-122"/>
                <a:ea typeface="微软雅黑" panose="020B0503020204020204" pitchFamily="34" charset="-122"/>
              </a:rPr>
              <a:t>4</a:t>
            </a:r>
            <a:r>
              <a:rPr lang="zh-CN" altLang="en-US" sz="2000" dirty="0">
                <a:solidFill>
                  <a:srgbClr val="F27004"/>
                </a:solidFill>
                <a:latin typeface="微软雅黑" panose="020B0503020204020204" pitchFamily="34" charset="-122"/>
                <a:ea typeface="微软雅黑" panose="020B0503020204020204" pitchFamily="34" charset="-122"/>
              </a:rPr>
              <a:t>人，共</a:t>
            </a:r>
            <a:r>
              <a:rPr lang="en-US" altLang="en-US" sz="2000" dirty="0">
                <a:solidFill>
                  <a:srgbClr val="F27004"/>
                </a:solidFill>
                <a:latin typeface="微软雅黑" panose="020B0503020204020204" pitchFamily="34" charset="-122"/>
                <a:ea typeface="微软雅黑" panose="020B0503020204020204" pitchFamily="34" charset="-122"/>
              </a:rPr>
              <a:t>8</a:t>
            </a:r>
            <a:r>
              <a:rPr lang="zh-CN" altLang="en-US" sz="2000" dirty="0">
                <a:solidFill>
                  <a:srgbClr val="F27004"/>
                </a:solidFill>
                <a:latin typeface="微软雅黑" panose="020B0503020204020204" pitchFamily="34" charset="-122"/>
                <a:ea typeface="微软雅黑" panose="020B0503020204020204" pitchFamily="34" charset="-122"/>
              </a:rPr>
              <a:t>人</a:t>
            </a:r>
          </a:p>
          <a:p>
            <a:pPr marL="285750" indent="-285750">
              <a:lnSpc>
                <a:spcPct val="150000"/>
              </a:lnSpc>
              <a:buFont typeface="Wingdings" panose="05000000000000000000" pitchFamily="2" charset="2"/>
              <a:buChar char="u"/>
              <a:defRPr/>
            </a:pPr>
            <a:r>
              <a:rPr lang="zh-CN" altLang="en-US" sz="2000" dirty="0">
                <a:solidFill>
                  <a:srgbClr val="F27004"/>
                </a:solidFill>
                <a:latin typeface="微软雅黑" panose="020B0503020204020204" pitchFamily="34" charset="-122"/>
                <a:ea typeface="微软雅黑" panose="020B0503020204020204" pitchFamily="34" charset="-122"/>
              </a:rPr>
              <a:t>游戏玩法：</a:t>
            </a:r>
            <a:endParaRPr lang="en-US" altLang="zh-CN" sz="2000" dirty="0">
              <a:solidFill>
                <a:srgbClr val="F27004"/>
              </a:solidFill>
              <a:latin typeface="微软雅黑" panose="020B0503020204020204" pitchFamily="34" charset="-122"/>
              <a:ea typeface="微软雅黑" panose="020B0503020204020204" pitchFamily="34" charset="-122"/>
            </a:endParaRPr>
          </a:p>
          <a:p>
            <a:pPr marL="342900" indent="-342900">
              <a:lnSpc>
                <a:spcPct val="150000"/>
              </a:lnSpc>
              <a:defRPr/>
            </a:pPr>
            <a:r>
              <a:rPr lang="en-US" altLang="en-US" sz="2000" dirty="0">
                <a:solidFill>
                  <a:srgbClr val="F27004"/>
                </a:solidFill>
                <a:latin typeface="微软雅黑" panose="020B0503020204020204" pitchFamily="34" charset="-122"/>
                <a:ea typeface="微软雅黑" panose="020B0503020204020204" pitchFamily="34" charset="-122"/>
              </a:rPr>
              <a:t>                4</a:t>
            </a:r>
            <a:r>
              <a:rPr lang="zh-CN" altLang="en-US" sz="2000" dirty="0">
                <a:solidFill>
                  <a:srgbClr val="F27004"/>
                </a:solidFill>
                <a:latin typeface="微软雅黑" panose="020B0503020204020204" pitchFamily="34" charset="-122"/>
                <a:ea typeface="微软雅黑" panose="020B0503020204020204" pitchFamily="34" charset="-122"/>
              </a:rPr>
              <a:t>名男队员站在起点，</a:t>
            </a:r>
            <a:r>
              <a:rPr lang="en-US" altLang="en-US" sz="2000" dirty="0">
                <a:solidFill>
                  <a:srgbClr val="F27004"/>
                </a:solidFill>
                <a:latin typeface="微软雅黑" panose="020B0503020204020204" pitchFamily="34" charset="-122"/>
                <a:ea typeface="微软雅黑" panose="020B0503020204020204" pitchFamily="34" charset="-122"/>
              </a:rPr>
              <a:t>4</a:t>
            </a:r>
            <a:r>
              <a:rPr lang="zh-CN" altLang="en-US" sz="2000" dirty="0">
                <a:solidFill>
                  <a:srgbClr val="F27004"/>
                </a:solidFill>
                <a:latin typeface="微软雅黑" panose="020B0503020204020204" pitchFamily="34" charset="-122"/>
                <a:ea typeface="微软雅黑" panose="020B0503020204020204" pitchFamily="34" charset="-122"/>
              </a:rPr>
              <a:t>名女队员站在交接点，所有队员穿上指定的腰带，先由起点的第一名男队员跑到交接点后用身上的扣子扣住交接点的一名女队员，然后两人再跑回起点由女队员扣住起点的第二名男队员，依次类推，当</a:t>
            </a:r>
            <a:r>
              <a:rPr lang="en-US" altLang="en-US" sz="2000" dirty="0">
                <a:solidFill>
                  <a:srgbClr val="F27004"/>
                </a:solidFill>
                <a:latin typeface="微软雅黑" panose="020B0503020204020204" pitchFamily="34" charset="-122"/>
                <a:ea typeface="微软雅黑" panose="020B0503020204020204" pitchFamily="34" charset="-122"/>
              </a:rPr>
              <a:t>8</a:t>
            </a:r>
            <a:r>
              <a:rPr lang="zh-CN" altLang="en-US" sz="2000" dirty="0">
                <a:solidFill>
                  <a:srgbClr val="F27004"/>
                </a:solidFill>
                <a:latin typeface="微软雅黑" panose="020B0503020204020204" pitchFamily="34" charset="-122"/>
                <a:ea typeface="微软雅黑" panose="020B0503020204020204" pitchFamily="34" charset="-122"/>
              </a:rPr>
              <a:t>名队员全部通过终点后终止计时，用时少的队伍名次列前；</a:t>
            </a:r>
            <a:endParaRPr lang="en-US" altLang="zh-CN" sz="2000" dirty="0">
              <a:solidFill>
                <a:srgbClr val="F27004"/>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defRPr/>
            </a:pPr>
            <a:r>
              <a:rPr lang="zh-CN" altLang="en-US" sz="2000" dirty="0">
                <a:solidFill>
                  <a:srgbClr val="F27004"/>
                </a:solidFill>
                <a:latin typeface="微软雅黑" panose="020B0503020204020204" pitchFamily="34" charset="-122"/>
                <a:ea typeface="微软雅黑" panose="020B0503020204020204" pitchFamily="34" charset="-122"/>
              </a:rPr>
              <a:t>设备规格：腰带，爬山扣</a:t>
            </a:r>
          </a:p>
        </p:txBody>
      </p:sp>
      <p:pic>
        <p:nvPicPr>
          <p:cNvPr id="66563" name="Picture 2" descr="IMG_0747"/>
          <p:cNvPicPr>
            <a:picLocks noChangeAspect="1" noChangeArrowheads="1"/>
          </p:cNvPicPr>
          <p:nvPr/>
        </p:nvPicPr>
        <p:blipFill>
          <a:blip r:embed="rId2"/>
          <a:srcRect/>
          <a:stretch>
            <a:fillRect/>
          </a:stretch>
        </p:blipFill>
        <p:spPr bwMode="auto">
          <a:xfrm>
            <a:off x="873125" y="1473200"/>
            <a:ext cx="3781425" cy="2130425"/>
          </a:xfrm>
          <a:prstGeom prst="rect">
            <a:avLst/>
          </a:prstGeom>
          <a:noFill/>
          <a:ln w="9525">
            <a:noFill/>
            <a:miter lim="800000"/>
            <a:headEnd/>
            <a:tailEnd/>
          </a:ln>
        </p:spPr>
      </p:pic>
      <p:pic>
        <p:nvPicPr>
          <p:cNvPr id="66564" name="Picture 3" descr="IMG_0753"/>
          <p:cNvPicPr>
            <a:picLocks noChangeAspect="1" noChangeArrowheads="1"/>
          </p:cNvPicPr>
          <p:nvPr/>
        </p:nvPicPr>
        <p:blipFill>
          <a:blip r:embed="rId3"/>
          <a:srcRect/>
          <a:stretch>
            <a:fillRect/>
          </a:stretch>
        </p:blipFill>
        <p:spPr bwMode="auto">
          <a:xfrm>
            <a:off x="831850" y="3889375"/>
            <a:ext cx="3817938" cy="2155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组合 1"/>
          <p:cNvGrpSpPr>
            <a:grpSpLocks/>
          </p:cNvGrpSpPr>
          <p:nvPr/>
        </p:nvGrpSpPr>
        <p:grpSpPr bwMode="auto">
          <a:xfrm>
            <a:off x="325438" y="139700"/>
            <a:ext cx="8589962" cy="1019175"/>
            <a:chOff x="624483" y="1343463"/>
            <a:chExt cx="6214567" cy="737430"/>
          </a:xfrm>
        </p:grpSpPr>
        <p:sp>
          <p:nvSpPr>
            <p:cNvPr id="3" name="圆角矩形 2"/>
            <p:cNvSpPr/>
            <p:nvPr/>
          </p:nvSpPr>
          <p:spPr>
            <a:xfrm>
              <a:off x="624483" y="1343463"/>
              <a:ext cx="3228451"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7613" name="文本框 3"/>
            <p:cNvSpPr txBox="1">
              <a:spLocks noChangeArrowheads="1"/>
            </p:cNvSpPr>
            <p:nvPr/>
          </p:nvSpPr>
          <p:spPr bwMode="auto">
            <a:xfrm>
              <a:off x="1539714" y="1456029"/>
              <a:ext cx="5299336" cy="511372"/>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③环环相扣（学生组）次轮表</a:t>
              </a:r>
            </a:p>
          </p:txBody>
        </p:sp>
        <p:grpSp>
          <p:nvGrpSpPr>
            <p:cNvPr id="67614" name="组合 50"/>
            <p:cNvGrpSpPr>
              <a:grpSpLocks/>
            </p:cNvGrpSpPr>
            <p:nvPr/>
          </p:nvGrpSpPr>
          <p:grpSpPr bwMode="auto">
            <a:xfrm>
              <a:off x="741248" y="1430279"/>
              <a:ext cx="603250" cy="552450"/>
              <a:chOff x="0" y="0"/>
              <a:chExt cx="737947" cy="676838"/>
            </a:xfrm>
          </p:grpSpPr>
          <p:sp>
            <p:nvSpPr>
              <p:cNvPr id="67616"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7617"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7618"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6" name="直接连接符 5"/>
            <p:cNvCxnSpPr/>
            <p:nvPr/>
          </p:nvCxnSpPr>
          <p:spPr>
            <a:xfrm flipH="1">
              <a:off x="1420397" y="1947650"/>
              <a:ext cx="2166083"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graphicFrame>
        <p:nvGraphicFramePr>
          <p:cNvPr id="10" name="表格 9"/>
          <p:cNvGraphicFramePr>
            <a:graphicFrameLocks noGrp="1"/>
          </p:cNvGraphicFramePr>
          <p:nvPr/>
        </p:nvGraphicFramePr>
        <p:xfrm>
          <a:off x="682625" y="1635125"/>
          <a:ext cx="10655300" cy="2243138"/>
        </p:xfrm>
        <a:graphic>
          <a:graphicData uri="http://schemas.openxmlformats.org/drawingml/2006/table">
            <a:tbl>
              <a:tblPr firstRow="1" bandRow="1">
                <a:tableStyleId>{93296810-A885-4BE3-A3E7-6D5BEEA58F35}</a:tableStyleId>
              </a:tblPr>
              <a:tblGrid>
                <a:gridCol w="2131060"/>
                <a:gridCol w="2131060"/>
                <a:gridCol w="2131060"/>
                <a:gridCol w="2131060"/>
                <a:gridCol w="2131060"/>
              </a:tblGrid>
              <a:tr h="1033780">
                <a:tc>
                  <a:txBody>
                    <a:bodyPr/>
                    <a:lstStyle/>
                    <a:p>
                      <a:pPr marL="0" marR="0" indent="685800" algn="just">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  轮次</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a:t>
                      </a: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道次</a:t>
                      </a:r>
                    </a:p>
                  </a:txBody>
                  <a:tcPr marL="68580" marR="68580"/>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第一道</a:t>
                      </a:r>
                    </a:p>
                  </a:txBody>
                  <a:tcPr marL="68580" marR="68580" anchor="ctr"/>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第二道</a:t>
                      </a:r>
                    </a:p>
                  </a:txBody>
                  <a:tcPr marL="68580" marR="68580" anchor="ctr"/>
                </a:tc>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第三道</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txBody>
                  <a:tcPr marL="68580" marR="6858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第四道</a:t>
                      </a:r>
                    </a:p>
                  </a:txBody>
                  <a:tcPr marL="68580" marR="68580" anchor="ctr"/>
                </a:tc>
              </a:tr>
              <a:tr h="66230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endPar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r>
              <a:tr h="547370">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第二</a:t>
                      </a: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09" name="组合 1"/>
          <p:cNvGrpSpPr>
            <a:grpSpLocks/>
          </p:cNvGrpSpPr>
          <p:nvPr/>
        </p:nvGrpSpPr>
        <p:grpSpPr bwMode="auto">
          <a:xfrm>
            <a:off x="325438" y="139700"/>
            <a:ext cx="9048750" cy="1019175"/>
            <a:chOff x="624483" y="1343463"/>
            <a:chExt cx="6547212" cy="737430"/>
          </a:xfrm>
        </p:grpSpPr>
        <p:sp>
          <p:nvSpPr>
            <p:cNvPr id="3" name="圆角矩形 2"/>
            <p:cNvSpPr/>
            <p:nvPr/>
          </p:nvSpPr>
          <p:spPr>
            <a:xfrm>
              <a:off x="624483" y="1343463"/>
              <a:ext cx="3228809"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68614" name="文本框 3"/>
            <p:cNvSpPr txBox="1">
              <a:spLocks noChangeArrowheads="1"/>
            </p:cNvSpPr>
            <p:nvPr/>
          </p:nvSpPr>
          <p:spPr bwMode="auto">
            <a:xfrm>
              <a:off x="1539714" y="1456030"/>
              <a:ext cx="5631981" cy="511377"/>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④团队穿越（学生组、教工组）</a:t>
              </a:r>
            </a:p>
          </p:txBody>
        </p:sp>
        <p:grpSp>
          <p:nvGrpSpPr>
            <p:cNvPr id="68615" name="组合 50"/>
            <p:cNvGrpSpPr>
              <a:grpSpLocks/>
            </p:cNvGrpSpPr>
            <p:nvPr/>
          </p:nvGrpSpPr>
          <p:grpSpPr bwMode="auto">
            <a:xfrm>
              <a:off x="741248" y="1430279"/>
              <a:ext cx="603250" cy="552450"/>
              <a:chOff x="0" y="0"/>
              <a:chExt cx="737947" cy="676838"/>
            </a:xfrm>
          </p:grpSpPr>
          <p:sp>
            <p:nvSpPr>
              <p:cNvPr id="68617"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8618"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8619"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6" name="直接连接符 5"/>
            <p:cNvCxnSpPr/>
            <p:nvPr/>
          </p:nvCxnSpPr>
          <p:spPr>
            <a:xfrm flipH="1">
              <a:off x="1420486" y="1947650"/>
              <a:ext cx="2166323"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427663" y="1379538"/>
            <a:ext cx="6118225" cy="3324225"/>
          </a:xfrm>
          <a:prstGeom prst="rect">
            <a:avLst/>
          </a:prstGeom>
        </p:spPr>
        <p:txBody>
          <a:bodyPr>
            <a:spAutoFit/>
          </a:bodyPr>
          <a:lstStyle/>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参与人数：男</a:t>
            </a:r>
            <a:r>
              <a:rPr lang="en-US" altLang="en-US" sz="2000" noProof="1">
                <a:solidFill>
                  <a:srgbClr val="F27004"/>
                </a:solidFill>
                <a:latin typeface="微软雅黑" panose="020B0503020204020204" pitchFamily="34" charset="-122"/>
                <a:ea typeface="微软雅黑" panose="020B0503020204020204" pitchFamily="34" charset="-122"/>
              </a:rPr>
              <a:t>4</a:t>
            </a:r>
            <a:r>
              <a:rPr lang="zh-CN" altLang="en-US" sz="2000" noProof="1">
                <a:solidFill>
                  <a:srgbClr val="F27004"/>
                </a:solidFill>
                <a:latin typeface="微软雅黑" panose="020B0503020204020204" pitchFamily="34" charset="-122"/>
                <a:ea typeface="微软雅黑" panose="020B0503020204020204" pitchFamily="34" charset="-122"/>
              </a:rPr>
              <a:t>人、女</a:t>
            </a:r>
            <a:r>
              <a:rPr lang="en-US" altLang="en-US" sz="2000" noProof="1">
                <a:solidFill>
                  <a:srgbClr val="F27004"/>
                </a:solidFill>
                <a:latin typeface="微软雅黑" panose="020B0503020204020204" pitchFamily="34" charset="-122"/>
                <a:ea typeface="微软雅黑" panose="020B0503020204020204" pitchFamily="34" charset="-122"/>
              </a:rPr>
              <a:t>4</a:t>
            </a:r>
            <a:r>
              <a:rPr lang="zh-CN" altLang="en-US" sz="2000" noProof="1">
                <a:solidFill>
                  <a:srgbClr val="F27004"/>
                </a:solidFill>
                <a:latin typeface="微软雅黑" panose="020B0503020204020204" pitchFamily="34" charset="-122"/>
                <a:ea typeface="微软雅黑" panose="020B0503020204020204" pitchFamily="34" charset="-122"/>
              </a:rPr>
              <a:t>人，共</a:t>
            </a:r>
            <a:r>
              <a:rPr lang="en-US" altLang="en-US" sz="2000" noProof="1">
                <a:solidFill>
                  <a:srgbClr val="F27004"/>
                </a:solidFill>
                <a:latin typeface="微软雅黑" panose="020B0503020204020204" pitchFamily="34" charset="-122"/>
                <a:ea typeface="微软雅黑" panose="020B0503020204020204" pitchFamily="34" charset="-122"/>
              </a:rPr>
              <a:t>8</a:t>
            </a:r>
            <a:r>
              <a:rPr lang="zh-CN" altLang="en-US" sz="2000" noProof="1">
                <a:solidFill>
                  <a:srgbClr val="F27004"/>
                </a:solidFill>
                <a:latin typeface="微软雅黑" panose="020B0503020204020204" pitchFamily="34" charset="-122"/>
                <a:ea typeface="微软雅黑" panose="020B0503020204020204" pitchFamily="34" charset="-122"/>
              </a:rPr>
              <a:t>人</a:t>
            </a:r>
          </a:p>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游戏玩法：</a:t>
            </a:r>
            <a:endParaRPr lang="en-US" altLang="zh-CN" sz="2000" noProof="1">
              <a:solidFill>
                <a:srgbClr val="F27004"/>
              </a:solidFill>
              <a:latin typeface="微软雅黑" panose="020B0503020204020204" pitchFamily="34" charset="-122"/>
              <a:ea typeface="微软雅黑" panose="020B0503020204020204" pitchFamily="34" charset="-122"/>
            </a:endParaRPr>
          </a:p>
          <a:p>
            <a:pPr marL="342900" indent="-342900" fontAlgn="auto">
              <a:lnSpc>
                <a:spcPct val="150000"/>
              </a:lnSpc>
              <a:defRPr/>
            </a:pPr>
            <a:r>
              <a:rPr lang="zh-CN" altLang="en-US" sz="2000" noProof="1">
                <a:solidFill>
                  <a:srgbClr val="F27004"/>
                </a:solidFill>
                <a:latin typeface="微软雅黑" panose="020B0503020204020204" pitchFamily="34" charset="-122"/>
                <a:ea typeface="微软雅黑" panose="020B0503020204020204" pitchFamily="34" charset="-122"/>
              </a:rPr>
              <a:t>               每队</a:t>
            </a:r>
            <a:r>
              <a:rPr lang="en-US" altLang="en-US" sz="2000" noProof="1">
                <a:solidFill>
                  <a:srgbClr val="F27004"/>
                </a:solidFill>
                <a:latin typeface="微软雅黑" panose="020B0503020204020204" pitchFamily="34" charset="-122"/>
                <a:ea typeface="微软雅黑" panose="020B0503020204020204" pitchFamily="34" charset="-122"/>
              </a:rPr>
              <a:t>8</a:t>
            </a:r>
            <a:r>
              <a:rPr lang="zh-CN" altLang="en-US" sz="2000" noProof="1">
                <a:solidFill>
                  <a:srgbClr val="F27004"/>
                </a:solidFill>
                <a:latin typeface="微软雅黑" panose="020B0503020204020204" pitchFamily="34" charset="-122"/>
                <a:ea typeface="微软雅黑" panose="020B0503020204020204" pitchFamily="34" charset="-122"/>
              </a:rPr>
              <a:t>名队员提供</a:t>
            </a:r>
            <a:r>
              <a:rPr lang="en-US" altLang="en-US" sz="2000" noProof="1">
                <a:solidFill>
                  <a:srgbClr val="F27004"/>
                </a:solidFill>
                <a:latin typeface="微软雅黑" panose="020B0503020204020204" pitchFamily="34" charset="-122"/>
                <a:ea typeface="微软雅黑" panose="020B0503020204020204" pitchFamily="34" charset="-122"/>
              </a:rPr>
              <a:t>6</a:t>
            </a:r>
            <a:r>
              <a:rPr lang="zh-CN" altLang="en-US" sz="2000" noProof="1">
                <a:solidFill>
                  <a:srgbClr val="F27004"/>
                </a:solidFill>
                <a:latin typeface="微软雅黑" panose="020B0503020204020204" pitchFamily="34" charset="-122"/>
                <a:ea typeface="微软雅黑" panose="020B0503020204020204" pitchFamily="34" charset="-122"/>
              </a:rPr>
              <a:t>块橡胶方块，从起点将</a:t>
            </a:r>
            <a:r>
              <a:rPr lang="en-US" altLang="en-US" sz="2000" noProof="1">
                <a:solidFill>
                  <a:srgbClr val="F27004"/>
                </a:solidFill>
                <a:latin typeface="微软雅黑" panose="020B0503020204020204" pitchFamily="34" charset="-122"/>
                <a:ea typeface="微软雅黑" panose="020B0503020204020204" pitchFamily="34" charset="-122"/>
              </a:rPr>
              <a:t>8</a:t>
            </a:r>
            <a:r>
              <a:rPr lang="zh-CN" altLang="en-US" sz="2000" noProof="1">
                <a:solidFill>
                  <a:srgbClr val="F27004"/>
                </a:solidFill>
                <a:latin typeface="微软雅黑" panose="020B0503020204020204" pitchFamily="34" charset="-122"/>
                <a:ea typeface="微软雅黑" panose="020B0503020204020204" pitchFamily="34" charset="-122"/>
              </a:rPr>
              <a:t>名队员运送到终点后终止计时，用时少的队伍名次列前；赛道设置：</a:t>
            </a:r>
            <a:r>
              <a:rPr lang="en-US" altLang="zh-CN" sz="2000" noProof="1">
                <a:solidFill>
                  <a:srgbClr val="F27004"/>
                </a:solidFill>
                <a:latin typeface="微软雅黑" panose="020B0503020204020204" pitchFamily="34" charset="-122"/>
                <a:ea typeface="微软雅黑" panose="020B0503020204020204" pitchFamily="34" charset="-122"/>
              </a:rPr>
              <a:t>3</a:t>
            </a:r>
            <a:r>
              <a:rPr lang="zh-CN" altLang="en-US" sz="2000" noProof="1">
                <a:solidFill>
                  <a:srgbClr val="F27004"/>
                </a:solidFill>
                <a:latin typeface="微软雅黑" panose="020B0503020204020204" pitchFamily="34" charset="-122"/>
                <a:ea typeface="微软雅黑" panose="020B0503020204020204" pitchFamily="34" charset="-122"/>
              </a:rPr>
              <a:t>道。</a:t>
            </a:r>
            <a:endParaRPr lang="en-US" altLang="zh-CN" sz="2000" noProof="1">
              <a:solidFill>
                <a:srgbClr val="F27004"/>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设备规格：彩色垫</a:t>
            </a:r>
            <a:endParaRPr lang="en-US" altLang="zh-CN" sz="2000" noProof="1">
              <a:solidFill>
                <a:srgbClr val="F27004"/>
              </a:solidFill>
              <a:latin typeface="微软雅黑" panose="020B0503020204020204" pitchFamily="34" charset="-122"/>
              <a:ea typeface="微软雅黑" panose="020B0503020204020204" pitchFamily="34" charset="-122"/>
            </a:endParaRPr>
          </a:p>
          <a:p>
            <a:pPr fontAlgn="auto">
              <a:lnSpc>
                <a:spcPct val="150000"/>
              </a:lnSpc>
              <a:defRPr/>
            </a:pPr>
            <a:endParaRPr lang="zh-CN" altLang="en-US" sz="2000" noProof="1">
              <a:solidFill>
                <a:srgbClr val="F27004"/>
              </a:solidFill>
              <a:latin typeface="微软雅黑" panose="020B0503020204020204" pitchFamily="34" charset="-122"/>
              <a:ea typeface="微软雅黑" panose="020B0503020204020204" pitchFamily="34" charset="-122"/>
            </a:endParaRPr>
          </a:p>
        </p:txBody>
      </p:sp>
      <p:pic>
        <p:nvPicPr>
          <p:cNvPr id="68611" name="Picture 4" descr="IMG_4101"/>
          <p:cNvPicPr>
            <a:picLocks noChangeAspect="1"/>
          </p:cNvPicPr>
          <p:nvPr/>
        </p:nvPicPr>
        <p:blipFill>
          <a:blip r:embed="rId2"/>
          <a:srcRect/>
          <a:stretch>
            <a:fillRect/>
          </a:stretch>
        </p:blipFill>
        <p:spPr bwMode="auto">
          <a:xfrm>
            <a:off x="736600" y="1419225"/>
            <a:ext cx="3698875" cy="2087563"/>
          </a:xfrm>
          <a:prstGeom prst="rect">
            <a:avLst/>
          </a:prstGeom>
          <a:noFill/>
          <a:ln w="9525">
            <a:noFill/>
            <a:miter lim="800000"/>
            <a:headEnd/>
            <a:tailEnd/>
          </a:ln>
        </p:spPr>
      </p:pic>
      <p:pic>
        <p:nvPicPr>
          <p:cNvPr id="68612" name="Picture 5" descr="IMG_4102"/>
          <p:cNvPicPr>
            <a:picLocks noChangeAspect="1"/>
          </p:cNvPicPr>
          <p:nvPr/>
        </p:nvPicPr>
        <p:blipFill>
          <a:blip r:embed="rId3"/>
          <a:srcRect/>
          <a:stretch>
            <a:fillRect/>
          </a:stretch>
        </p:blipFill>
        <p:spPr bwMode="auto">
          <a:xfrm>
            <a:off x="750888" y="3725863"/>
            <a:ext cx="3695700" cy="208756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组合 1"/>
          <p:cNvGrpSpPr>
            <a:grpSpLocks/>
          </p:cNvGrpSpPr>
          <p:nvPr/>
        </p:nvGrpSpPr>
        <p:grpSpPr bwMode="auto">
          <a:xfrm>
            <a:off x="325438" y="139700"/>
            <a:ext cx="10996612" cy="1019175"/>
            <a:chOff x="624483" y="1343463"/>
            <a:chExt cx="7956355" cy="737430"/>
          </a:xfrm>
        </p:grpSpPr>
        <p:sp>
          <p:nvSpPr>
            <p:cNvPr id="3" name="圆角矩形 2"/>
            <p:cNvSpPr/>
            <p:nvPr/>
          </p:nvSpPr>
          <p:spPr>
            <a:xfrm>
              <a:off x="624483" y="1343463"/>
              <a:ext cx="3228716"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69673" name="文本框 3"/>
            <p:cNvSpPr txBox="1">
              <a:spLocks noChangeArrowheads="1"/>
            </p:cNvSpPr>
            <p:nvPr/>
          </p:nvSpPr>
          <p:spPr bwMode="auto">
            <a:xfrm>
              <a:off x="1539714" y="1456030"/>
              <a:ext cx="7041124" cy="511377"/>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④团队穿越（学生组、教工组）轮次表</a:t>
              </a:r>
            </a:p>
          </p:txBody>
        </p:sp>
        <p:grpSp>
          <p:nvGrpSpPr>
            <p:cNvPr id="69674" name="组合 50"/>
            <p:cNvGrpSpPr>
              <a:grpSpLocks/>
            </p:cNvGrpSpPr>
            <p:nvPr/>
          </p:nvGrpSpPr>
          <p:grpSpPr bwMode="auto">
            <a:xfrm>
              <a:off x="741248" y="1430279"/>
              <a:ext cx="603250" cy="552450"/>
              <a:chOff x="0" y="0"/>
              <a:chExt cx="737947" cy="676838"/>
            </a:xfrm>
          </p:grpSpPr>
          <p:sp>
            <p:nvSpPr>
              <p:cNvPr id="69676"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9677"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9678"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6" name="直接连接符 5"/>
            <p:cNvCxnSpPr/>
            <p:nvPr/>
          </p:nvCxnSpPr>
          <p:spPr>
            <a:xfrm flipH="1">
              <a:off x="1420463" y="1947650"/>
              <a:ext cx="2166260"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82625" y="1635125"/>
          <a:ext cx="10655300" cy="3371850"/>
        </p:xfrm>
        <a:graphic>
          <a:graphicData uri="http://schemas.openxmlformats.org/drawingml/2006/table">
            <a:tbl>
              <a:tblPr firstRow="1" bandRow="1">
                <a:tableStyleId>{93296810-A885-4BE3-A3E7-6D5BEEA58F35}</a:tableStyleId>
              </a:tblPr>
              <a:tblGrid>
                <a:gridCol w="2131060"/>
                <a:gridCol w="2131060"/>
                <a:gridCol w="2131060"/>
                <a:gridCol w="2131060"/>
                <a:gridCol w="2131060"/>
              </a:tblGrid>
              <a:tr h="1033780">
                <a:tc>
                  <a:txBody>
                    <a:bodyPr/>
                    <a:lstStyle/>
                    <a:p>
                      <a:pPr marL="0" marR="0" indent="685800" algn="just">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  轮次</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a:t>
                      </a: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道次</a:t>
                      </a:r>
                    </a:p>
                  </a:txBody>
                  <a:tcPr marL="68580" marR="68580"/>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第一道</a:t>
                      </a:r>
                    </a:p>
                  </a:txBody>
                  <a:tcPr marL="68580" marR="68580" anchor="ctr"/>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第二道</a:t>
                      </a:r>
                    </a:p>
                  </a:txBody>
                  <a:tcPr marL="68580" marR="68580" anchor="ctr"/>
                </a:tc>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第三道</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txBody>
                  <a:tcPr marL="68580" marR="6858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第四道</a:t>
                      </a:r>
                    </a:p>
                  </a:txBody>
                  <a:tcPr marL="68580" marR="68580" anchor="ctr"/>
                </a:tc>
              </a:tr>
              <a:tr h="66230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人文学院教工组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翻译学院教工组</a:t>
                      </a:r>
                    </a:p>
                  </a:txBody>
                  <a:tcPr marL="68580" marR="68580" marT="63500" marB="63500" anchor="ctr"/>
                </a:tc>
              </a:tr>
              <a:tr h="547370">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第二</a:t>
                      </a: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r>
              <a:tr h="66230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第三轮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丹田组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饮食服务中心组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机关组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直属单位组</a:t>
                      </a:r>
                    </a:p>
                  </a:txBody>
                  <a:tcPr marL="68580" marR="68580" marT="63500" marB="63500" anchor="ctr"/>
                </a:tc>
              </a:tr>
              <a:tr h="46545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第四轮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endPar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7" name="组合 1"/>
          <p:cNvGrpSpPr>
            <a:grpSpLocks/>
          </p:cNvGrpSpPr>
          <p:nvPr/>
        </p:nvGrpSpPr>
        <p:grpSpPr bwMode="auto">
          <a:xfrm>
            <a:off x="325438" y="139700"/>
            <a:ext cx="7591425" cy="1019175"/>
            <a:chOff x="624483" y="1343463"/>
            <a:chExt cx="5492766" cy="737430"/>
          </a:xfrm>
        </p:grpSpPr>
        <p:sp>
          <p:nvSpPr>
            <p:cNvPr id="3" name="圆角矩形 2"/>
            <p:cNvSpPr/>
            <p:nvPr/>
          </p:nvSpPr>
          <p:spPr>
            <a:xfrm>
              <a:off x="624483" y="1343463"/>
              <a:ext cx="3228809"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0662" name="文本框 3"/>
            <p:cNvSpPr txBox="1">
              <a:spLocks noChangeArrowheads="1"/>
            </p:cNvSpPr>
            <p:nvPr/>
          </p:nvSpPr>
          <p:spPr bwMode="auto">
            <a:xfrm>
              <a:off x="1539714" y="1456029"/>
              <a:ext cx="4577535" cy="511372"/>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⑤龙行天下（学生组）</a:t>
              </a:r>
            </a:p>
          </p:txBody>
        </p:sp>
        <p:grpSp>
          <p:nvGrpSpPr>
            <p:cNvPr id="70663" name="组合 50"/>
            <p:cNvGrpSpPr>
              <a:grpSpLocks/>
            </p:cNvGrpSpPr>
            <p:nvPr/>
          </p:nvGrpSpPr>
          <p:grpSpPr bwMode="auto">
            <a:xfrm>
              <a:off x="741248" y="1430279"/>
              <a:ext cx="603250" cy="552450"/>
              <a:chOff x="0" y="0"/>
              <a:chExt cx="737947" cy="676838"/>
            </a:xfrm>
          </p:grpSpPr>
          <p:sp>
            <p:nvSpPr>
              <p:cNvPr id="70665"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70666"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70667"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6" name="直接连接符 5"/>
            <p:cNvCxnSpPr/>
            <p:nvPr/>
          </p:nvCxnSpPr>
          <p:spPr>
            <a:xfrm flipH="1">
              <a:off x="1420486" y="1947650"/>
              <a:ext cx="2166323"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427663" y="1379538"/>
            <a:ext cx="6118225" cy="4248150"/>
          </a:xfrm>
          <a:prstGeom prst="rect">
            <a:avLst/>
          </a:prstGeom>
        </p:spPr>
        <p:txBody>
          <a:bodyPr>
            <a:spAutoFit/>
          </a:bodyPr>
          <a:lstStyle/>
          <a:p>
            <a:pPr marL="285750" indent="-285750">
              <a:lnSpc>
                <a:spcPct val="150000"/>
              </a:lnSpc>
              <a:buFont typeface="Wingdings" panose="05000000000000000000" pitchFamily="2" charset="2"/>
              <a:buChar char="u"/>
              <a:defRPr/>
            </a:pPr>
            <a:r>
              <a:rPr lang="zh-CN" altLang="en-US" sz="2000" dirty="0">
                <a:solidFill>
                  <a:srgbClr val="F27004"/>
                </a:solidFill>
                <a:latin typeface="微软雅黑" panose="020B0503020204020204" pitchFamily="34" charset="-122"/>
                <a:ea typeface="微软雅黑" panose="020B0503020204020204" pitchFamily="34" charset="-122"/>
              </a:rPr>
              <a:t>参与人数：</a:t>
            </a:r>
            <a:r>
              <a:rPr lang="en-US" altLang="zh-CN" sz="2000" dirty="0">
                <a:solidFill>
                  <a:srgbClr val="F27004"/>
                </a:solidFill>
                <a:latin typeface="微软雅黑" panose="020B0503020204020204" pitchFamily="34" charset="-122"/>
                <a:ea typeface="微软雅黑" panose="020B0503020204020204" pitchFamily="34" charset="-122"/>
              </a:rPr>
              <a:t> 10</a:t>
            </a:r>
            <a:r>
              <a:rPr lang="zh-CN" altLang="en-US" sz="2000" dirty="0">
                <a:solidFill>
                  <a:srgbClr val="F27004"/>
                </a:solidFill>
                <a:latin typeface="微软雅黑" panose="020B0503020204020204" pitchFamily="34" charset="-122"/>
                <a:ea typeface="微软雅黑" panose="020B0503020204020204" pitchFamily="34" charset="-122"/>
              </a:rPr>
              <a:t>男</a:t>
            </a:r>
            <a:r>
              <a:rPr lang="en-US" altLang="zh-CN" sz="2000" dirty="0">
                <a:solidFill>
                  <a:srgbClr val="F27004"/>
                </a:solidFill>
                <a:latin typeface="微软雅黑" panose="020B0503020204020204" pitchFamily="34" charset="-122"/>
                <a:ea typeface="微软雅黑" panose="020B0503020204020204" pitchFamily="34" charset="-122"/>
              </a:rPr>
              <a:t>10</a:t>
            </a:r>
            <a:r>
              <a:rPr lang="zh-CN" altLang="en-US" sz="2000" dirty="0">
                <a:solidFill>
                  <a:srgbClr val="F27004"/>
                </a:solidFill>
                <a:latin typeface="微软雅黑" panose="020B0503020204020204" pitchFamily="34" charset="-122"/>
                <a:ea typeface="微软雅黑" panose="020B0503020204020204" pitchFamily="34" charset="-122"/>
              </a:rPr>
              <a:t>女 共</a:t>
            </a:r>
            <a:r>
              <a:rPr lang="en-US" altLang="zh-CN" sz="2000" dirty="0">
                <a:solidFill>
                  <a:srgbClr val="F27004"/>
                </a:solidFill>
                <a:latin typeface="微软雅黑" panose="020B0503020204020204" pitchFamily="34" charset="-122"/>
                <a:ea typeface="微软雅黑" panose="020B0503020204020204" pitchFamily="34" charset="-122"/>
              </a:rPr>
              <a:t>20</a:t>
            </a:r>
            <a:r>
              <a:rPr lang="zh-CN" altLang="en-US" sz="2000" dirty="0">
                <a:solidFill>
                  <a:srgbClr val="F27004"/>
                </a:solidFill>
                <a:latin typeface="微软雅黑" panose="020B0503020204020204" pitchFamily="34" charset="-122"/>
                <a:ea typeface="微软雅黑" panose="020B0503020204020204" pitchFamily="34" charset="-122"/>
              </a:rPr>
              <a:t>人</a:t>
            </a:r>
          </a:p>
          <a:p>
            <a:pPr marL="285750" indent="-285750">
              <a:lnSpc>
                <a:spcPct val="150000"/>
              </a:lnSpc>
              <a:buFont typeface="Wingdings" panose="05000000000000000000" pitchFamily="2" charset="2"/>
              <a:buChar char="u"/>
              <a:defRPr/>
            </a:pPr>
            <a:r>
              <a:rPr lang="zh-CN" altLang="en-US" sz="2000" dirty="0">
                <a:solidFill>
                  <a:srgbClr val="F27004"/>
                </a:solidFill>
                <a:latin typeface="微软雅黑" panose="020B0503020204020204" pitchFamily="34" charset="-122"/>
                <a:ea typeface="微软雅黑" panose="020B0503020204020204" pitchFamily="34" charset="-122"/>
              </a:rPr>
              <a:t>游戏玩法：</a:t>
            </a:r>
            <a:endParaRPr lang="en-US" altLang="zh-CN" sz="2000" dirty="0">
              <a:solidFill>
                <a:srgbClr val="F27004"/>
              </a:solidFill>
              <a:latin typeface="微软雅黑" panose="020B0503020204020204" pitchFamily="34" charset="-122"/>
              <a:ea typeface="微软雅黑" panose="020B0503020204020204" pitchFamily="34" charset="-122"/>
            </a:endParaRPr>
          </a:p>
          <a:p>
            <a:pPr marL="342900" indent="-342900">
              <a:lnSpc>
                <a:spcPct val="150000"/>
              </a:lnSpc>
              <a:defRPr/>
            </a:pPr>
            <a:r>
              <a:rPr lang="zh-CN" altLang="en-US" sz="2000" dirty="0">
                <a:solidFill>
                  <a:srgbClr val="F27004"/>
                </a:solidFill>
                <a:latin typeface="微软雅黑" panose="020B0503020204020204" pitchFamily="34" charset="-122"/>
                <a:ea typeface="微软雅黑" panose="020B0503020204020204" pitchFamily="34" charset="-122"/>
              </a:rPr>
              <a:t>起点</a:t>
            </a:r>
            <a:r>
              <a:rPr lang="en-US" altLang="zh-CN" sz="2000" dirty="0">
                <a:solidFill>
                  <a:srgbClr val="F27004"/>
                </a:solidFill>
                <a:latin typeface="微软雅黑" panose="020B0503020204020204" pitchFamily="34" charset="-122"/>
                <a:ea typeface="微软雅黑" panose="020B0503020204020204" pitchFamily="34" charset="-122"/>
              </a:rPr>
              <a:t>5</a:t>
            </a:r>
            <a:r>
              <a:rPr lang="zh-CN" altLang="en-US" sz="2000" dirty="0">
                <a:solidFill>
                  <a:srgbClr val="F27004"/>
                </a:solidFill>
                <a:latin typeface="微软雅黑" panose="020B0503020204020204" pitchFamily="34" charset="-122"/>
                <a:ea typeface="微软雅黑" panose="020B0503020204020204" pitchFamily="34" charset="-122"/>
              </a:rPr>
              <a:t>男</a:t>
            </a:r>
            <a:r>
              <a:rPr lang="en-US" altLang="zh-CN" sz="2000" dirty="0">
                <a:solidFill>
                  <a:srgbClr val="F27004"/>
                </a:solidFill>
                <a:latin typeface="微软雅黑" panose="020B0503020204020204" pitchFamily="34" charset="-122"/>
                <a:ea typeface="微软雅黑" panose="020B0503020204020204" pitchFamily="34" charset="-122"/>
              </a:rPr>
              <a:t>5</a:t>
            </a:r>
            <a:r>
              <a:rPr lang="zh-CN" altLang="en-US" sz="2000" dirty="0">
                <a:solidFill>
                  <a:srgbClr val="F27004"/>
                </a:solidFill>
                <a:latin typeface="微软雅黑" panose="020B0503020204020204" pitchFamily="34" charset="-122"/>
                <a:ea typeface="微软雅黑" panose="020B0503020204020204" pitchFamily="34" charset="-122"/>
              </a:rPr>
              <a:t>女、交接点</a:t>
            </a:r>
            <a:r>
              <a:rPr lang="en-US" altLang="zh-CN" sz="2000" dirty="0">
                <a:solidFill>
                  <a:srgbClr val="F27004"/>
                </a:solidFill>
                <a:latin typeface="微软雅黑" panose="020B0503020204020204" pitchFamily="34" charset="-122"/>
                <a:ea typeface="微软雅黑" panose="020B0503020204020204" pitchFamily="34" charset="-122"/>
              </a:rPr>
              <a:t>5</a:t>
            </a:r>
            <a:r>
              <a:rPr lang="zh-CN" altLang="en-US" sz="2000" dirty="0">
                <a:solidFill>
                  <a:srgbClr val="F27004"/>
                </a:solidFill>
                <a:latin typeface="微软雅黑" panose="020B0503020204020204" pitchFamily="34" charset="-122"/>
                <a:ea typeface="微软雅黑" panose="020B0503020204020204" pitchFamily="34" charset="-122"/>
              </a:rPr>
              <a:t>男</a:t>
            </a:r>
            <a:r>
              <a:rPr lang="en-US" altLang="zh-CN" sz="2000" dirty="0">
                <a:solidFill>
                  <a:srgbClr val="F27004"/>
                </a:solidFill>
                <a:latin typeface="微软雅黑" panose="020B0503020204020204" pitchFamily="34" charset="-122"/>
                <a:ea typeface="微软雅黑" panose="020B0503020204020204" pitchFamily="34" charset="-122"/>
              </a:rPr>
              <a:t>5</a:t>
            </a:r>
            <a:r>
              <a:rPr lang="zh-CN" altLang="en-US" sz="2000" dirty="0">
                <a:solidFill>
                  <a:srgbClr val="F27004"/>
                </a:solidFill>
                <a:latin typeface="微软雅黑" panose="020B0503020204020204" pitchFamily="34" charset="-122"/>
                <a:ea typeface="微软雅黑" panose="020B0503020204020204" pitchFamily="34" charset="-122"/>
              </a:rPr>
              <a:t>女，排成一列纵队，并手拉前一名队员衣角处，比赛开始，第一组队员穿过赛道里每个障碍物并与第二组迎面接力。两组前进的总用时为该队最终成绩，时间少的队伍名次列前。赛道设置：</a:t>
            </a:r>
            <a:r>
              <a:rPr lang="en-US" altLang="zh-CN" sz="2000" dirty="0">
                <a:solidFill>
                  <a:srgbClr val="F27004"/>
                </a:solidFill>
                <a:latin typeface="微软雅黑" panose="020B0503020204020204" pitchFamily="34" charset="-122"/>
                <a:ea typeface="微软雅黑" panose="020B0503020204020204" pitchFamily="34" charset="-122"/>
              </a:rPr>
              <a:t>3</a:t>
            </a:r>
            <a:r>
              <a:rPr lang="zh-CN" altLang="en-US" sz="2000" dirty="0">
                <a:solidFill>
                  <a:srgbClr val="F27004"/>
                </a:solidFill>
                <a:latin typeface="微软雅黑" panose="020B0503020204020204" pitchFamily="34" charset="-122"/>
                <a:ea typeface="微软雅黑" panose="020B0503020204020204" pitchFamily="34" charset="-122"/>
              </a:rPr>
              <a:t>道。</a:t>
            </a:r>
            <a:endParaRPr lang="en-US" altLang="zh-CN" sz="2000" dirty="0">
              <a:solidFill>
                <a:srgbClr val="F27004"/>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defRPr/>
            </a:pPr>
            <a:r>
              <a:rPr lang="zh-CN" altLang="en-US" sz="2000" dirty="0">
                <a:solidFill>
                  <a:srgbClr val="F27004"/>
                </a:solidFill>
                <a:latin typeface="微软雅黑" panose="020B0503020204020204" pitchFamily="34" charset="-122"/>
                <a:ea typeface="微软雅黑" panose="020B0503020204020204" pitchFamily="34" charset="-122"/>
              </a:rPr>
              <a:t>设备规格：障碍物</a:t>
            </a:r>
            <a:endParaRPr lang="en-US" altLang="zh-CN" sz="2000" dirty="0">
              <a:solidFill>
                <a:srgbClr val="F27004"/>
              </a:solidFill>
              <a:latin typeface="微软雅黑" panose="020B0503020204020204" pitchFamily="34" charset="-122"/>
              <a:ea typeface="微软雅黑" panose="020B0503020204020204" pitchFamily="34" charset="-122"/>
            </a:endParaRPr>
          </a:p>
          <a:p>
            <a:pPr>
              <a:lnSpc>
                <a:spcPct val="150000"/>
              </a:lnSpc>
              <a:defRPr/>
            </a:pPr>
            <a:endParaRPr lang="zh-CN" altLang="en-US" sz="2000" dirty="0">
              <a:solidFill>
                <a:srgbClr val="F27004"/>
              </a:solidFill>
              <a:latin typeface="微软雅黑" panose="020B0503020204020204" pitchFamily="34" charset="-122"/>
              <a:ea typeface="微软雅黑" panose="020B0503020204020204" pitchFamily="34" charset="-122"/>
            </a:endParaRPr>
          </a:p>
        </p:txBody>
      </p:sp>
      <p:pic>
        <p:nvPicPr>
          <p:cNvPr id="70659" name="Picture 2" descr="IMG_20120519_104632"/>
          <p:cNvPicPr>
            <a:picLocks noChangeAspect="1" noChangeArrowheads="1"/>
          </p:cNvPicPr>
          <p:nvPr/>
        </p:nvPicPr>
        <p:blipFill>
          <a:blip r:embed="rId2"/>
          <a:srcRect/>
          <a:stretch>
            <a:fillRect/>
          </a:stretch>
        </p:blipFill>
        <p:spPr bwMode="auto">
          <a:xfrm>
            <a:off x="955675" y="1419225"/>
            <a:ext cx="3243263" cy="2428875"/>
          </a:xfrm>
          <a:prstGeom prst="rect">
            <a:avLst/>
          </a:prstGeom>
          <a:noFill/>
          <a:ln w="9525">
            <a:noFill/>
            <a:miter lim="800000"/>
            <a:headEnd/>
            <a:tailEnd/>
          </a:ln>
        </p:spPr>
      </p:pic>
      <p:pic>
        <p:nvPicPr>
          <p:cNvPr id="70660" name="Picture 3" descr="20131105_193825(0)"/>
          <p:cNvPicPr>
            <a:picLocks noChangeAspect="1" noChangeArrowheads="1"/>
          </p:cNvPicPr>
          <p:nvPr/>
        </p:nvPicPr>
        <p:blipFill>
          <a:blip r:embed="rId3"/>
          <a:srcRect/>
          <a:stretch>
            <a:fillRect/>
          </a:stretch>
        </p:blipFill>
        <p:spPr bwMode="auto">
          <a:xfrm>
            <a:off x="982663" y="4013200"/>
            <a:ext cx="3224212" cy="2414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1" name="组合 1"/>
          <p:cNvGrpSpPr>
            <a:grpSpLocks/>
          </p:cNvGrpSpPr>
          <p:nvPr/>
        </p:nvGrpSpPr>
        <p:grpSpPr bwMode="auto">
          <a:xfrm>
            <a:off x="325438" y="139700"/>
            <a:ext cx="10028237" cy="1019175"/>
            <a:chOff x="624483" y="1343463"/>
            <a:chExt cx="7255229" cy="737430"/>
          </a:xfrm>
        </p:grpSpPr>
        <p:sp>
          <p:nvSpPr>
            <p:cNvPr id="3" name="圆角矩形 2"/>
            <p:cNvSpPr/>
            <p:nvPr/>
          </p:nvSpPr>
          <p:spPr>
            <a:xfrm>
              <a:off x="624483" y="1343463"/>
              <a:ext cx="3228502"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709" name="文本框 3"/>
            <p:cNvSpPr txBox="1">
              <a:spLocks noChangeArrowheads="1"/>
            </p:cNvSpPr>
            <p:nvPr/>
          </p:nvSpPr>
          <p:spPr bwMode="auto">
            <a:xfrm>
              <a:off x="1539714" y="1456029"/>
              <a:ext cx="6339998" cy="511372"/>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sym typeface="+mn-ea"/>
                </a:rPr>
                <a:t>⑤龙行天下</a:t>
              </a:r>
              <a:r>
                <a:rPr lang="zh-CN" altLang="en-US" sz="4000" b="1">
                  <a:solidFill>
                    <a:srgbClr val="F27004"/>
                  </a:solidFill>
                  <a:latin typeface="微软雅黑" pitchFamily="34" charset="-122"/>
                  <a:ea typeface="微软雅黑" pitchFamily="34" charset="-122"/>
                </a:rPr>
                <a:t>（学生组）次轮表</a:t>
              </a:r>
            </a:p>
          </p:txBody>
        </p:sp>
        <p:grpSp>
          <p:nvGrpSpPr>
            <p:cNvPr id="71710" name="组合 50"/>
            <p:cNvGrpSpPr>
              <a:grpSpLocks/>
            </p:cNvGrpSpPr>
            <p:nvPr/>
          </p:nvGrpSpPr>
          <p:grpSpPr bwMode="auto">
            <a:xfrm>
              <a:off x="741248" y="1430279"/>
              <a:ext cx="603250" cy="552450"/>
              <a:chOff x="0" y="0"/>
              <a:chExt cx="737947" cy="676838"/>
            </a:xfrm>
          </p:grpSpPr>
          <p:sp>
            <p:nvSpPr>
              <p:cNvPr id="71712"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71713"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71714"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6" name="直接连接符 5"/>
            <p:cNvCxnSpPr/>
            <p:nvPr/>
          </p:nvCxnSpPr>
          <p:spPr>
            <a:xfrm flipH="1">
              <a:off x="1420410" y="1947650"/>
              <a:ext cx="2166117"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graphicFrame>
        <p:nvGraphicFramePr>
          <p:cNvPr id="10" name="表格 9"/>
          <p:cNvGraphicFramePr>
            <a:graphicFrameLocks noGrp="1"/>
          </p:cNvGraphicFramePr>
          <p:nvPr/>
        </p:nvGraphicFramePr>
        <p:xfrm>
          <a:off x="682625" y="1635125"/>
          <a:ext cx="10655300" cy="2243138"/>
        </p:xfrm>
        <a:graphic>
          <a:graphicData uri="http://schemas.openxmlformats.org/drawingml/2006/table">
            <a:tbl>
              <a:tblPr firstRow="1" bandRow="1">
                <a:tableStyleId>{93296810-A885-4BE3-A3E7-6D5BEEA58F35}</a:tableStyleId>
              </a:tblPr>
              <a:tblGrid>
                <a:gridCol w="2131060"/>
                <a:gridCol w="2131060"/>
                <a:gridCol w="2131060"/>
                <a:gridCol w="2131060"/>
                <a:gridCol w="2131060"/>
              </a:tblGrid>
              <a:tr h="1033780">
                <a:tc>
                  <a:txBody>
                    <a:bodyPr/>
                    <a:lstStyle/>
                    <a:p>
                      <a:pPr marL="0" marR="0" indent="685800" algn="just">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  轮次</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a:t>
                      </a: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道次</a:t>
                      </a:r>
                    </a:p>
                  </a:txBody>
                  <a:tcPr marL="68580" marR="68580"/>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第一道</a:t>
                      </a:r>
                    </a:p>
                  </a:txBody>
                  <a:tcPr marL="68580" marR="68580" anchor="ctr"/>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第二道</a:t>
                      </a:r>
                    </a:p>
                  </a:txBody>
                  <a:tcPr marL="68580" marR="68580" anchor="ctr"/>
                </a:tc>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第三道</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txBody>
                  <a:tcPr marL="68580" marR="6858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第四道</a:t>
                      </a:r>
                    </a:p>
                  </a:txBody>
                  <a:tcPr marL="68580" marR="68580" anchor="ctr"/>
                </a:tc>
              </a:tr>
              <a:tr h="66230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endPar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r>
              <a:tr h="547370">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第二</a:t>
                      </a: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4274" name="组合 3"/>
          <p:cNvGrpSpPr>
            <a:grpSpLocks/>
          </p:cNvGrpSpPr>
          <p:nvPr/>
        </p:nvGrpSpPr>
        <p:grpSpPr bwMode="auto">
          <a:xfrm>
            <a:off x="536575" y="688975"/>
            <a:ext cx="11118850" cy="5041900"/>
            <a:chOff x="919882" y="463936"/>
            <a:chExt cx="11121268" cy="5040249"/>
          </a:xfrm>
        </p:grpSpPr>
        <p:sp>
          <p:nvSpPr>
            <p:cNvPr id="5" name="文本框 4"/>
            <p:cNvSpPr txBox="1"/>
            <p:nvPr/>
          </p:nvSpPr>
          <p:spPr>
            <a:xfrm>
              <a:off x="2839671" y="2382916"/>
              <a:ext cx="7281692" cy="1200329"/>
            </a:xfrm>
            <a:prstGeom prst="rect">
              <a:avLst/>
            </a:prstGeom>
            <a:noFill/>
            <a:effectLst>
              <a:glow rad="1905000">
                <a:schemeClr val="accent1">
                  <a:alpha val="40000"/>
                </a:schemeClr>
              </a:glow>
            </a:effectLst>
          </p:spPr>
          <p:txBody>
            <a:bodyPr>
              <a:spAutoFit/>
            </a:bodyPr>
            <a:lstStyle/>
            <a:p>
              <a:pPr algn="ctr" fontAlgn="auto">
                <a:defRPr/>
              </a:pPr>
              <a:r>
                <a:rPr lang="zh-CN" altLang="en-US" sz="7200" b="1" spc="300" noProof="1">
                  <a:ln w="0">
                    <a:solidFill>
                      <a:schemeClr val="bg1"/>
                    </a:solidFill>
                  </a:ln>
                  <a:solidFill>
                    <a:srgbClr val="F27004"/>
                  </a:solidFill>
                  <a:effectLst>
                    <a:glow>
                      <a:schemeClr val="bg1">
                        <a:alpha val="24000"/>
                      </a:schemeClr>
                    </a:glow>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活动概况</a:t>
              </a:r>
            </a:p>
          </p:txBody>
        </p:sp>
        <p:sp>
          <p:nvSpPr>
            <p:cNvPr id="54277" name="文本框 5"/>
            <p:cNvSpPr txBox="1">
              <a:spLocks noChangeArrowheads="1"/>
            </p:cNvSpPr>
            <p:nvPr/>
          </p:nvSpPr>
          <p:spPr bwMode="auto">
            <a:xfrm>
              <a:off x="4417953" y="3652628"/>
              <a:ext cx="4125128" cy="398372"/>
            </a:xfrm>
            <a:prstGeom prst="rect">
              <a:avLst/>
            </a:prstGeom>
            <a:noFill/>
            <a:ln w="9525">
              <a:noFill/>
              <a:miter lim="800000"/>
              <a:headEnd/>
              <a:tailEnd/>
            </a:ln>
          </p:spPr>
          <p:txBody>
            <a:bodyPr>
              <a:spAutoFit/>
            </a:bodyPr>
            <a:lstStyle/>
            <a:p>
              <a:pPr algn="ctr">
                <a:lnSpc>
                  <a:spcPct val="125000"/>
                </a:lnSpc>
              </a:pPr>
              <a:endParaRPr lang="en-US" altLang="zh-CN" sz="1600">
                <a:solidFill>
                  <a:srgbClr val="FA6500"/>
                </a:solidFill>
                <a:latin typeface="微软雅黑" pitchFamily="34" charset="-122"/>
                <a:ea typeface="微软雅黑" pitchFamily="34" charset="-122"/>
              </a:endParaRPr>
            </a:p>
          </p:txBody>
        </p:sp>
        <p:cxnSp>
          <p:nvCxnSpPr>
            <p:cNvPr id="7" name="直接连接符 6"/>
            <p:cNvCxnSpPr/>
            <p:nvPr/>
          </p:nvCxnSpPr>
          <p:spPr>
            <a:xfrm flipH="1">
              <a:off x="4197195" y="3617266"/>
              <a:ext cx="4566643" cy="0"/>
            </a:xfrm>
            <a:prstGeom prst="line">
              <a:avLst/>
            </a:prstGeom>
            <a:ln w="28575">
              <a:solidFill>
                <a:srgbClr val="FBBA19"/>
              </a:solidFill>
            </a:ln>
            <a:effectLst/>
          </p:spPr>
          <p:style>
            <a:lnRef idx="1">
              <a:schemeClr val="accent1"/>
            </a:lnRef>
            <a:fillRef idx="0">
              <a:schemeClr val="accent1"/>
            </a:fillRef>
            <a:effectRef idx="0">
              <a:schemeClr val="accent1"/>
            </a:effectRef>
            <a:fontRef idx="minor">
              <a:schemeClr val="tx1"/>
            </a:fontRef>
          </p:style>
        </p:cxnSp>
      </p:grpSp>
      <p:sp>
        <p:nvSpPr>
          <p:cNvPr id="8" name="圆角矩形 7"/>
          <p:cNvSpPr/>
          <p:nvPr/>
        </p:nvSpPr>
        <p:spPr>
          <a:xfrm>
            <a:off x="10998200" y="6178550"/>
            <a:ext cx="482600" cy="63500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5" name="组合 1"/>
          <p:cNvGrpSpPr>
            <a:grpSpLocks/>
          </p:cNvGrpSpPr>
          <p:nvPr/>
        </p:nvGrpSpPr>
        <p:grpSpPr bwMode="auto">
          <a:xfrm>
            <a:off x="325438" y="139700"/>
            <a:ext cx="8286750" cy="1019175"/>
            <a:chOff x="624483" y="1343463"/>
            <a:chExt cx="5994772" cy="737430"/>
          </a:xfrm>
        </p:grpSpPr>
        <p:sp>
          <p:nvSpPr>
            <p:cNvPr id="3" name="圆角矩形 2"/>
            <p:cNvSpPr/>
            <p:nvPr/>
          </p:nvSpPr>
          <p:spPr>
            <a:xfrm>
              <a:off x="624483" y="1343463"/>
              <a:ext cx="3228219"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72710" name="文本框 3"/>
            <p:cNvSpPr txBox="1">
              <a:spLocks noChangeArrowheads="1"/>
            </p:cNvSpPr>
            <p:nvPr/>
          </p:nvSpPr>
          <p:spPr bwMode="auto">
            <a:xfrm>
              <a:off x="1539617" y="1456030"/>
              <a:ext cx="5079638" cy="511377"/>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⑥协力编织（学生组、教工组）</a:t>
              </a:r>
            </a:p>
          </p:txBody>
        </p:sp>
        <p:grpSp>
          <p:nvGrpSpPr>
            <p:cNvPr id="72711" name="组合 50"/>
            <p:cNvGrpSpPr>
              <a:grpSpLocks/>
            </p:cNvGrpSpPr>
            <p:nvPr/>
          </p:nvGrpSpPr>
          <p:grpSpPr bwMode="auto">
            <a:xfrm>
              <a:off x="741248" y="1430279"/>
              <a:ext cx="603250" cy="552450"/>
              <a:chOff x="0" y="0"/>
              <a:chExt cx="737947" cy="676838"/>
            </a:xfrm>
          </p:grpSpPr>
          <p:sp>
            <p:nvSpPr>
              <p:cNvPr id="72713"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72714"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72715"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6" name="直接连接符 5"/>
            <p:cNvCxnSpPr/>
            <p:nvPr/>
          </p:nvCxnSpPr>
          <p:spPr>
            <a:xfrm flipH="1">
              <a:off x="1420340" y="1947650"/>
              <a:ext cx="2167076"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427663" y="1379538"/>
            <a:ext cx="6118225" cy="4248150"/>
          </a:xfrm>
          <a:prstGeom prst="rect">
            <a:avLst/>
          </a:prstGeom>
        </p:spPr>
        <p:txBody>
          <a:bodyPr>
            <a:spAutoFit/>
          </a:bodyPr>
          <a:lstStyle/>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参与人数：男</a:t>
            </a:r>
            <a:r>
              <a:rPr lang="en-US" altLang="en-US" sz="2000" noProof="1">
                <a:solidFill>
                  <a:srgbClr val="F27004"/>
                </a:solidFill>
                <a:latin typeface="微软雅黑" panose="020B0503020204020204" pitchFamily="34" charset="-122"/>
                <a:ea typeface="微软雅黑" panose="020B0503020204020204" pitchFamily="34" charset="-122"/>
              </a:rPr>
              <a:t>5</a:t>
            </a:r>
            <a:r>
              <a:rPr lang="zh-CN" altLang="en-US" sz="2000" noProof="1">
                <a:solidFill>
                  <a:srgbClr val="F27004"/>
                </a:solidFill>
                <a:latin typeface="微软雅黑" panose="020B0503020204020204" pitchFamily="34" charset="-122"/>
                <a:ea typeface="微软雅黑" panose="020B0503020204020204" pitchFamily="34" charset="-122"/>
              </a:rPr>
              <a:t>人、女</a:t>
            </a:r>
            <a:r>
              <a:rPr lang="en-US" altLang="en-US" sz="2000" noProof="1">
                <a:solidFill>
                  <a:srgbClr val="F27004"/>
                </a:solidFill>
                <a:latin typeface="微软雅黑" panose="020B0503020204020204" pitchFamily="34" charset="-122"/>
                <a:ea typeface="微软雅黑" panose="020B0503020204020204" pitchFamily="34" charset="-122"/>
              </a:rPr>
              <a:t>5</a:t>
            </a:r>
            <a:r>
              <a:rPr lang="zh-CN" altLang="en-US" sz="2000" noProof="1">
                <a:solidFill>
                  <a:srgbClr val="F27004"/>
                </a:solidFill>
                <a:latin typeface="微软雅黑" panose="020B0503020204020204" pitchFamily="34" charset="-122"/>
                <a:ea typeface="微软雅黑" panose="020B0503020204020204" pitchFamily="34" charset="-122"/>
              </a:rPr>
              <a:t>人，共</a:t>
            </a:r>
            <a:r>
              <a:rPr lang="en-US" altLang="en-US" sz="2000" noProof="1">
                <a:solidFill>
                  <a:srgbClr val="F27004"/>
                </a:solidFill>
                <a:latin typeface="微软雅黑" panose="020B0503020204020204" pitchFamily="34" charset="-122"/>
                <a:ea typeface="微软雅黑" panose="020B0503020204020204" pitchFamily="34" charset="-122"/>
              </a:rPr>
              <a:t>10</a:t>
            </a:r>
            <a:r>
              <a:rPr lang="zh-CN" altLang="en-US" sz="2000" noProof="1">
                <a:solidFill>
                  <a:srgbClr val="F27004"/>
                </a:solidFill>
                <a:latin typeface="微软雅黑" panose="020B0503020204020204" pitchFamily="34" charset="-122"/>
                <a:ea typeface="微软雅黑" panose="020B0503020204020204" pitchFamily="34" charset="-122"/>
              </a:rPr>
              <a:t>人</a:t>
            </a:r>
          </a:p>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游戏玩法：</a:t>
            </a:r>
            <a:endParaRPr lang="en-US" altLang="zh-CN" sz="2000" noProof="1">
              <a:solidFill>
                <a:srgbClr val="F27004"/>
              </a:solidFill>
              <a:latin typeface="微软雅黑" panose="020B0503020204020204" pitchFamily="34" charset="-122"/>
              <a:ea typeface="微软雅黑" panose="020B0503020204020204" pitchFamily="34" charset="-122"/>
            </a:endParaRPr>
          </a:p>
          <a:p>
            <a:pPr marL="342900" indent="-342900" fontAlgn="auto">
              <a:lnSpc>
                <a:spcPct val="150000"/>
              </a:lnSpc>
              <a:defRPr/>
            </a:pPr>
            <a:r>
              <a:rPr lang="zh-CN" altLang="en-US" sz="2000" noProof="1">
                <a:solidFill>
                  <a:srgbClr val="F27004"/>
                </a:solidFill>
                <a:latin typeface="微软雅黑" panose="020B0503020204020204" pitchFamily="34" charset="-122"/>
                <a:ea typeface="微软雅黑" panose="020B0503020204020204" pitchFamily="34" charset="-122"/>
              </a:rPr>
              <a:t>                其中一名队员拿着编织带打结的一端，其他</a:t>
            </a:r>
            <a:r>
              <a:rPr lang="en-US" altLang="en-US" sz="2000" noProof="1">
                <a:solidFill>
                  <a:srgbClr val="F27004"/>
                </a:solidFill>
                <a:latin typeface="微软雅黑" panose="020B0503020204020204" pitchFamily="34" charset="-122"/>
                <a:ea typeface="微软雅黑" panose="020B0503020204020204" pitchFamily="34" charset="-122"/>
              </a:rPr>
              <a:t>3</a:t>
            </a:r>
            <a:r>
              <a:rPr lang="zh-CN" altLang="en-US" sz="2000" noProof="1">
                <a:solidFill>
                  <a:srgbClr val="F27004"/>
                </a:solidFill>
                <a:latin typeface="微软雅黑" panose="020B0503020204020204" pitchFamily="34" charset="-122"/>
                <a:ea typeface="微软雅黑" panose="020B0503020204020204" pitchFamily="34" charset="-122"/>
              </a:rPr>
              <a:t>条编织带各</a:t>
            </a:r>
            <a:r>
              <a:rPr lang="en-US" altLang="en-US" sz="2000" noProof="1">
                <a:solidFill>
                  <a:srgbClr val="F27004"/>
                </a:solidFill>
                <a:latin typeface="微软雅黑" panose="020B0503020204020204" pitchFamily="34" charset="-122"/>
                <a:ea typeface="微软雅黑" panose="020B0503020204020204" pitchFamily="34" charset="-122"/>
              </a:rPr>
              <a:t>3</a:t>
            </a:r>
            <a:r>
              <a:rPr lang="zh-CN" altLang="en-US" sz="2000" noProof="1">
                <a:solidFill>
                  <a:srgbClr val="F27004"/>
                </a:solidFill>
                <a:latin typeface="微软雅黑" panose="020B0503020204020204" pitchFamily="34" charset="-122"/>
                <a:ea typeface="微软雅黑" panose="020B0503020204020204" pitchFamily="34" charset="-122"/>
              </a:rPr>
              <a:t>名队员进行把持，活动开始后，各队员通过交错走位进行编织，先编织完成</a:t>
            </a:r>
            <a:r>
              <a:rPr lang="en-US" altLang="en-US" sz="2000" noProof="1">
                <a:solidFill>
                  <a:srgbClr val="F27004"/>
                </a:solidFill>
                <a:latin typeface="微软雅黑" panose="020B0503020204020204" pitchFamily="34" charset="-122"/>
                <a:ea typeface="微软雅黑" panose="020B0503020204020204" pitchFamily="34" charset="-122"/>
              </a:rPr>
              <a:t>10</a:t>
            </a:r>
            <a:r>
              <a:rPr lang="zh-CN" altLang="en-US" sz="2000" noProof="1">
                <a:solidFill>
                  <a:srgbClr val="F27004"/>
                </a:solidFill>
                <a:latin typeface="微软雅黑" panose="020B0503020204020204" pitchFamily="34" charset="-122"/>
                <a:ea typeface="微软雅黑" panose="020B0503020204020204" pitchFamily="34" charset="-122"/>
              </a:rPr>
              <a:t>个麻花（</a:t>
            </a:r>
            <a:r>
              <a:rPr lang="en-US" altLang="en-US" sz="2000" noProof="1">
                <a:solidFill>
                  <a:srgbClr val="F27004"/>
                </a:solidFill>
                <a:latin typeface="微软雅黑" panose="020B0503020204020204" pitchFamily="34" charset="-122"/>
                <a:ea typeface="微软雅黑" panose="020B0503020204020204" pitchFamily="34" charset="-122"/>
              </a:rPr>
              <a:t>3</a:t>
            </a:r>
            <a:r>
              <a:rPr lang="zh-CN" altLang="en-US" sz="2000" noProof="1">
                <a:solidFill>
                  <a:srgbClr val="F27004"/>
                </a:solidFill>
                <a:latin typeface="微软雅黑" panose="020B0503020204020204" pitchFamily="34" charset="-122"/>
                <a:ea typeface="微软雅黑" panose="020B0503020204020204" pitchFamily="34" charset="-122"/>
              </a:rPr>
              <a:t>个颜色均相间编织才计算为</a:t>
            </a:r>
            <a:r>
              <a:rPr lang="en-US" altLang="en-US" sz="2000" noProof="1">
                <a:solidFill>
                  <a:srgbClr val="F27004"/>
                </a:solidFill>
                <a:latin typeface="微软雅黑" panose="020B0503020204020204" pitchFamily="34" charset="-122"/>
                <a:ea typeface="微软雅黑" panose="020B0503020204020204" pitchFamily="34" charset="-122"/>
              </a:rPr>
              <a:t>1</a:t>
            </a:r>
            <a:r>
              <a:rPr lang="zh-CN" altLang="en-US" sz="2000" noProof="1">
                <a:solidFill>
                  <a:srgbClr val="F27004"/>
                </a:solidFill>
                <a:latin typeface="微软雅黑" panose="020B0503020204020204" pitchFamily="34" charset="-122"/>
                <a:ea typeface="微软雅黑" panose="020B0503020204020204" pitchFamily="34" charset="-122"/>
              </a:rPr>
              <a:t>个麻花）的队伍名次列前。</a:t>
            </a:r>
            <a:endParaRPr lang="en-US" altLang="zh-CN" sz="2000" noProof="1">
              <a:solidFill>
                <a:srgbClr val="F27004"/>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pitchFamily="2" charset="2"/>
              <a:buChar char="u"/>
              <a:defRPr/>
            </a:pPr>
            <a:r>
              <a:rPr lang="zh-CN" altLang="en-US" sz="2000" noProof="1">
                <a:solidFill>
                  <a:srgbClr val="F27004"/>
                </a:solidFill>
                <a:latin typeface="微软雅黑" panose="020B0503020204020204" pitchFamily="34" charset="-122"/>
                <a:ea typeface="微软雅黑" panose="020B0503020204020204" pitchFamily="34" charset="-122"/>
              </a:rPr>
              <a:t>设备规格：三色特质绳</a:t>
            </a:r>
            <a:endParaRPr lang="en-US" altLang="zh-CN" sz="2000" noProof="1">
              <a:solidFill>
                <a:srgbClr val="F27004"/>
              </a:solidFill>
              <a:latin typeface="微软雅黑" panose="020B0503020204020204" pitchFamily="34" charset="-122"/>
              <a:ea typeface="微软雅黑" panose="020B0503020204020204" pitchFamily="34" charset="-122"/>
            </a:endParaRPr>
          </a:p>
          <a:p>
            <a:pPr fontAlgn="auto">
              <a:lnSpc>
                <a:spcPct val="150000"/>
              </a:lnSpc>
              <a:defRPr/>
            </a:pPr>
            <a:endParaRPr lang="zh-CN" altLang="en-US" sz="2000" noProof="1">
              <a:solidFill>
                <a:srgbClr val="F27004"/>
              </a:solidFill>
              <a:latin typeface="微软雅黑" panose="020B0503020204020204" pitchFamily="34" charset="-122"/>
              <a:ea typeface="微软雅黑" panose="020B0503020204020204" pitchFamily="34" charset="-122"/>
            </a:endParaRPr>
          </a:p>
        </p:txBody>
      </p:sp>
      <p:pic>
        <p:nvPicPr>
          <p:cNvPr id="72707" name="Picture 2" descr="IMG_4110"/>
          <p:cNvPicPr>
            <a:picLocks noChangeAspect="1"/>
          </p:cNvPicPr>
          <p:nvPr/>
        </p:nvPicPr>
        <p:blipFill>
          <a:blip r:embed="rId2"/>
          <a:srcRect/>
          <a:stretch>
            <a:fillRect/>
          </a:stretch>
        </p:blipFill>
        <p:spPr bwMode="auto">
          <a:xfrm>
            <a:off x="1333500" y="1227138"/>
            <a:ext cx="2665413" cy="2560637"/>
          </a:xfrm>
          <a:prstGeom prst="rect">
            <a:avLst/>
          </a:prstGeom>
          <a:noFill/>
          <a:ln w="9525">
            <a:noFill/>
            <a:miter lim="800000"/>
            <a:headEnd/>
            <a:tailEnd/>
          </a:ln>
        </p:spPr>
      </p:pic>
      <p:pic>
        <p:nvPicPr>
          <p:cNvPr id="72708" name="Picture 3" descr="IMG_4111"/>
          <p:cNvPicPr>
            <a:picLocks noChangeAspect="1"/>
          </p:cNvPicPr>
          <p:nvPr/>
        </p:nvPicPr>
        <p:blipFill>
          <a:blip r:embed="rId3"/>
          <a:srcRect/>
          <a:stretch>
            <a:fillRect/>
          </a:stretch>
        </p:blipFill>
        <p:spPr bwMode="auto">
          <a:xfrm>
            <a:off x="1365250" y="3930650"/>
            <a:ext cx="2668588" cy="2592388"/>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组合 1"/>
          <p:cNvGrpSpPr>
            <a:grpSpLocks/>
          </p:cNvGrpSpPr>
          <p:nvPr/>
        </p:nvGrpSpPr>
        <p:grpSpPr bwMode="auto">
          <a:xfrm>
            <a:off x="325438" y="139700"/>
            <a:ext cx="10780712" cy="1019175"/>
            <a:chOff x="624483" y="1343463"/>
            <a:chExt cx="7799774" cy="737430"/>
          </a:xfrm>
        </p:grpSpPr>
        <p:sp>
          <p:nvSpPr>
            <p:cNvPr id="3" name="圆角矩形 2"/>
            <p:cNvSpPr/>
            <p:nvPr/>
          </p:nvSpPr>
          <p:spPr>
            <a:xfrm>
              <a:off x="624483" y="1343463"/>
              <a:ext cx="3228562"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73769" name="文本框 3"/>
            <p:cNvSpPr txBox="1">
              <a:spLocks noChangeArrowheads="1"/>
            </p:cNvSpPr>
            <p:nvPr/>
          </p:nvSpPr>
          <p:spPr bwMode="auto">
            <a:xfrm>
              <a:off x="1539617" y="1456030"/>
              <a:ext cx="6884640" cy="511377"/>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⑥协力编织（学生组、教工组）轮次表</a:t>
              </a:r>
            </a:p>
          </p:txBody>
        </p:sp>
        <p:grpSp>
          <p:nvGrpSpPr>
            <p:cNvPr id="73770" name="组合 50"/>
            <p:cNvGrpSpPr>
              <a:grpSpLocks/>
            </p:cNvGrpSpPr>
            <p:nvPr/>
          </p:nvGrpSpPr>
          <p:grpSpPr bwMode="auto">
            <a:xfrm>
              <a:off x="741248" y="1430279"/>
              <a:ext cx="603250" cy="552450"/>
              <a:chOff x="0" y="0"/>
              <a:chExt cx="737947" cy="676838"/>
            </a:xfrm>
          </p:grpSpPr>
          <p:sp>
            <p:nvSpPr>
              <p:cNvPr id="73772"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73773"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73774"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6" name="直接连接符 5"/>
            <p:cNvCxnSpPr/>
            <p:nvPr/>
          </p:nvCxnSpPr>
          <p:spPr>
            <a:xfrm flipH="1">
              <a:off x="1420425" y="1947650"/>
              <a:ext cx="2166157"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82625" y="1635125"/>
          <a:ext cx="10655300" cy="3371850"/>
        </p:xfrm>
        <a:graphic>
          <a:graphicData uri="http://schemas.openxmlformats.org/drawingml/2006/table">
            <a:tbl>
              <a:tblPr firstRow="1" bandRow="1">
                <a:tableStyleId>{93296810-A885-4BE3-A3E7-6D5BEEA58F35}</a:tableStyleId>
              </a:tblPr>
              <a:tblGrid>
                <a:gridCol w="2131060"/>
                <a:gridCol w="2131060"/>
                <a:gridCol w="2131060"/>
                <a:gridCol w="2131060"/>
                <a:gridCol w="2131060"/>
              </a:tblGrid>
              <a:tr h="1033780">
                <a:tc>
                  <a:txBody>
                    <a:bodyPr/>
                    <a:lstStyle/>
                    <a:p>
                      <a:pPr marL="0" marR="0" indent="685800" algn="just">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  轮次</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a:t>
                      </a:r>
                    </a:p>
                    <a:p>
                      <a:pPr marL="0" marR="0" algn="just">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 道次</a:t>
                      </a:r>
                    </a:p>
                  </a:txBody>
                  <a:tcPr marL="68580" marR="68580"/>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第一道</a:t>
                      </a:r>
                    </a:p>
                  </a:txBody>
                  <a:tcPr marL="68580" marR="68580" anchor="ctr"/>
                </a:tc>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第二道</a:t>
                      </a:r>
                    </a:p>
                  </a:txBody>
                  <a:tcPr marL="68580" marR="68580" anchor="ctr"/>
                </a:tc>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第三道</a:t>
                      </a:r>
                      <a:endParaRPr lang="zh-CN" altLang="en-US" sz="1800" b="1" kern="100" dirty="0">
                        <a:solidFill>
                          <a:schemeClr val="tx1"/>
                        </a:solidFill>
                        <a:effectLst/>
                        <a:latin typeface="Adobe 仿宋 Std R" panose="02020400000000000000" pitchFamily="18" charset="-122"/>
                        <a:ea typeface="Adobe 仿宋 Std R" panose="02020400000000000000" pitchFamily="18" charset="-122"/>
                      </a:endParaRPr>
                    </a:p>
                  </a:txBody>
                  <a:tcPr marL="68580" marR="68580"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第四道</a:t>
                      </a:r>
                    </a:p>
                  </a:txBody>
                  <a:tcPr marL="68580" marR="68580" anchor="ctr"/>
                </a:tc>
              </a:tr>
              <a:tr h="66230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第一轮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机关组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直属单位组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丹田组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饮食服务中心组</a:t>
                      </a:r>
                    </a:p>
                  </a:txBody>
                  <a:tcPr marL="68580" marR="68580" marT="63500" marB="63500" anchor="ctr"/>
                </a:tc>
              </a:tr>
              <a:tr h="547370">
                <a:tc>
                  <a:txBody>
                    <a:bodyPr/>
                    <a:lstStyle/>
                    <a:p>
                      <a:pPr marL="0" marR="0" algn="ctr">
                        <a:spcBef>
                          <a:spcPts val="0"/>
                        </a:spcBef>
                        <a:spcAft>
                          <a:spcPts val="0"/>
                        </a:spcAft>
                      </a:pPr>
                      <a:r>
                        <a:rPr lang="zh-CN" altLang="en-US" sz="1800" b="1" kern="100" dirty="0" smtClean="0">
                          <a:solidFill>
                            <a:schemeClr val="tx1"/>
                          </a:solidFill>
                          <a:effectLst/>
                          <a:latin typeface="Adobe 仿宋 Std R" panose="02020400000000000000" pitchFamily="18" charset="-122"/>
                          <a:ea typeface="Adobe 仿宋 Std R" panose="02020400000000000000" pitchFamily="18" charset="-122"/>
                        </a:rPr>
                        <a:t>第二</a:t>
                      </a: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人文学院教工组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国际商学院教工组</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电气信息学院教工组</a:t>
                      </a:r>
                    </a:p>
                  </a:txBody>
                  <a:tcPr marL="68580" marR="68580" marT="63500" marB="63500" anchor="ctr"/>
                </a:tc>
              </a:tr>
              <a:tr h="66230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第三轮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r>
              <a:tr h="465455">
                <a:tc>
                  <a:txBody>
                    <a:bodyPr/>
                    <a:lstStyle/>
                    <a:p>
                      <a:pPr marL="0" marR="0" algn="ctr">
                        <a:spcBef>
                          <a:spcPts val="0"/>
                        </a:spcBef>
                        <a:spcAft>
                          <a:spcPts val="0"/>
                        </a:spcAft>
                      </a:pPr>
                      <a:r>
                        <a:rPr lang="zh-CN" altLang="en-US" sz="1800" b="1" kern="100" dirty="0">
                          <a:solidFill>
                            <a:schemeClr val="tx1"/>
                          </a:solidFill>
                          <a:effectLst/>
                          <a:latin typeface="Adobe 仿宋 Std R" panose="02020400000000000000" pitchFamily="18" charset="-122"/>
                          <a:ea typeface="Adobe 仿宋 Std R" panose="02020400000000000000" pitchFamily="18" charset="-122"/>
                        </a:rPr>
                        <a:t>第四轮</a:t>
                      </a:r>
                    </a:p>
                  </a:txBody>
                  <a:tcPr marL="68580" marR="6858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翻译学院学生组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人文学院学生组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国际商学院学生组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c>
                  <a:txBody>
                    <a:bodyPr/>
                    <a:lstStyle/>
                    <a:p>
                      <a:pPr indent="0" algn="ctr">
                        <a:buNone/>
                      </a:pPr>
                      <a:r>
                        <a:rPr lang="zh-CN" altLang="en-US"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电气信息学院学生组</a:t>
                      </a:r>
                      <a:r>
                        <a:rPr lang="en-US" altLang="zh-CN" sz="1600" b="1">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2</a:t>
                      </a:r>
                    </a:p>
                  </a:txBody>
                  <a:tcPr marL="68580" marR="68580" marT="63500" marB="63500" anchor="ct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组合 40"/>
          <p:cNvGrpSpPr>
            <a:grpSpLocks/>
          </p:cNvGrpSpPr>
          <p:nvPr/>
        </p:nvGrpSpPr>
        <p:grpSpPr bwMode="auto">
          <a:xfrm>
            <a:off x="325438" y="139700"/>
            <a:ext cx="5338762" cy="1019175"/>
            <a:chOff x="624483" y="1343463"/>
            <a:chExt cx="3862582" cy="737430"/>
          </a:xfrm>
        </p:grpSpPr>
        <p:sp>
          <p:nvSpPr>
            <p:cNvPr id="42" name="圆角矩形 41"/>
            <p:cNvSpPr/>
            <p:nvPr/>
          </p:nvSpPr>
          <p:spPr>
            <a:xfrm>
              <a:off x="624483" y="1343463"/>
              <a:ext cx="3862582"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5305" name="文本框 42"/>
            <p:cNvSpPr txBox="1">
              <a:spLocks noChangeArrowheads="1"/>
            </p:cNvSpPr>
            <p:nvPr/>
          </p:nvSpPr>
          <p:spPr bwMode="auto">
            <a:xfrm>
              <a:off x="1528988" y="1450409"/>
              <a:ext cx="2783485" cy="512190"/>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趣味运动会介绍</a:t>
              </a:r>
            </a:p>
          </p:txBody>
        </p:sp>
        <p:grpSp>
          <p:nvGrpSpPr>
            <p:cNvPr id="55306" name="组合 50"/>
            <p:cNvGrpSpPr>
              <a:grpSpLocks/>
            </p:cNvGrpSpPr>
            <p:nvPr/>
          </p:nvGrpSpPr>
          <p:grpSpPr bwMode="auto">
            <a:xfrm>
              <a:off x="741248" y="1430279"/>
              <a:ext cx="603250" cy="552450"/>
              <a:chOff x="0" y="0"/>
              <a:chExt cx="737947" cy="676838"/>
            </a:xfrm>
          </p:grpSpPr>
          <p:sp>
            <p:nvSpPr>
              <p:cNvPr id="55308"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55309"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55310"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45" name="直接连接符 44"/>
            <p:cNvCxnSpPr/>
            <p:nvPr/>
          </p:nvCxnSpPr>
          <p:spPr>
            <a:xfrm flipH="1">
              <a:off x="1441104" y="1947650"/>
              <a:ext cx="2864490" cy="0"/>
            </a:xfrm>
            <a:prstGeom prst="line">
              <a:avLst/>
            </a:prstGeom>
            <a:ln w="38100">
              <a:solidFill>
                <a:srgbClr val="FBBA19"/>
              </a:solidFill>
            </a:ln>
            <a:effectLst/>
          </p:spPr>
          <p:style>
            <a:lnRef idx="1">
              <a:schemeClr val="accent1"/>
            </a:lnRef>
            <a:fillRef idx="0">
              <a:schemeClr val="accent1"/>
            </a:fillRef>
            <a:effectRef idx="0">
              <a:schemeClr val="accent1"/>
            </a:effectRef>
            <a:fontRef idx="minor">
              <a:schemeClr val="tx1"/>
            </a:fontRef>
          </p:style>
        </p:cxnSp>
      </p:grpSp>
      <p:sp>
        <p:nvSpPr>
          <p:cNvPr id="55298" name="矩形 51"/>
          <p:cNvSpPr>
            <a:spLocks noChangeArrowheads="1"/>
          </p:cNvSpPr>
          <p:nvPr/>
        </p:nvSpPr>
        <p:spPr bwMode="auto">
          <a:xfrm>
            <a:off x="5845175" y="1158875"/>
            <a:ext cx="6118225" cy="4632325"/>
          </a:xfrm>
          <a:prstGeom prst="rect">
            <a:avLst/>
          </a:prstGeom>
          <a:noFill/>
          <a:ln w="9525">
            <a:noFill/>
            <a:miter lim="800000"/>
            <a:headEnd/>
            <a:tailEnd/>
          </a:ln>
        </p:spPr>
        <p:txBody>
          <a:bodyPr>
            <a:spAutoFit/>
          </a:bodyPr>
          <a:lstStyle/>
          <a:p>
            <a:pPr marL="285750" indent="-285750">
              <a:lnSpc>
                <a:spcPct val="150000"/>
              </a:lnSpc>
              <a:buFont typeface="Wingdings"/>
              <a:buChar char="u"/>
            </a:pPr>
            <a:r>
              <a:rPr lang="zh-CN" altLang="en-US">
                <a:solidFill>
                  <a:srgbClr val="F27004"/>
                </a:solidFill>
                <a:latin typeface="微软雅黑" pitchFamily="34" charset="-122"/>
                <a:ea typeface="微软雅黑" pitchFamily="34" charset="-122"/>
              </a:rPr>
              <a:t>趣味体育是近几年新兴的一种体育运动，通过趣味运动的形式，把参与者从日常繁重的工作中解脱出来，抛弃工作中的压力，增强信心，再次凝聚力量。</a:t>
            </a:r>
          </a:p>
          <a:p>
            <a:pPr marL="285750" indent="-285750">
              <a:lnSpc>
                <a:spcPct val="150000"/>
              </a:lnSpc>
              <a:buFont typeface="Wingdings"/>
              <a:buChar char="u"/>
            </a:pPr>
            <a:r>
              <a:rPr lang="zh-CN" altLang="en-US">
                <a:solidFill>
                  <a:srgbClr val="F27004"/>
                </a:solidFill>
                <a:latin typeface="微软雅黑" pitchFamily="34" charset="-122"/>
                <a:ea typeface="微软雅黑" pitchFamily="34" charset="-122"/>
              </a:rPr>
              <a:t>趣味运动以趣味为主，注重娱乐性与大众性；没有传统运动那么严格，它以体验为主；更不需要严格的选拔，它属于有兴趣参加的每一位。   </a:t>
            </a:r>
          </a:p>
          <a:p>
            <a:pPr marL="285750" indent="-285750">
              <a:lnSpc>
                <a:spcPct val="150000"/>
              </a:lnSpc>
              <a:buFont typeface="Wingdings"/>
              <a:buChar char="u"/>
            </a:pPr>
            <a:r>
              <a:rPr lang="zh-CN" altLang="en-US">
                <a:solidFill>
                  <a:srgbClr val="F27004"/>
                </a:solidFill>
                <a:latin typeface="微软雅黑" pitchFamily="34" charset="-122"/>
                <a:ea typeface="微软雅黑" pitchFamily="34" charset="-122"/>
              </a:rPr>
              <a:t>传统运动对体能与技巧要求高，需要长时间训练，才能掌握一定的技巧，只适合少数体育运动者，而不适合全民运动。而趣味运动会则是适合任何人群参加的一项健康运动，压抑在趣味中消失，信心在运动会中增强，集体的力量也再无限快乐中悄悄凝聚。</a:t>
            </a:r>
          </a:p>
        </p:txBody>
      </p:sp>
      <p:grpSp>
        <p:nvGrpSpPr>
          <p:cNvPr id="55299" name="组合 56"/>
          <p:cNvGrpSpPr>
            <a:grpSpLocks/>
          </p:cNvGrpSpPr>
          <p:nvPr/>
        </p:nvGrpSpPr>
        <p:grpSpPr bwMode="auto">
          <a:xfrm>
            <a:off x="198438" y="1654175"/>
            <a:ext cx="5608637" cy="4024313"/>
            <a:chOff x="487193" y="1588042"/>
            <a:chExt cx="5608807" cy="4024263"/>
          </a:xfrm>
        </p:grpSpPr>
        <p:pic>
          <p:nvPicPr>
            <p:cNvPr id="55300" name="图片 3"/>
            <p:cNvPicPr>
              <a:picLocks noChangeAspect="1"/>
            </p:cNvPicPr>
            <p:nvPr/>
          </p:nvPicPr>
          <p:blipFill>
            <a:blip r:embed="rId2"/>
            <a:srcRect/>
            <a:stretch>
              <a:fillRect/>
            </a:stretch>
          </p:blipFill>
          <p:spPr bwMode="auto">
            <a:xfrm>
              <a:off x="487193" y="1588042"/>
              <a:ext cx="2785685" cy="2089009"/>
            </a:xfrm>
            <a:prstGeom prst="rect">
              <a:avLst/>
            </a:prstGeom>
            <a:noFill/>
            <a:ln w="9525">
              <a:noFill/>
              <a:miter lim="800000"/>
              <a:headEnd/>
              <a:tailEnd/>
            </a:ln>
          </p:spPr>
        </p:pic>
        <p:pic>
          <p:nvPicPr>
            <p:cNvPr id="55301" name="图片 1"/>
            <p:cNvPicPr>
              <a:picLocks noChangeAspect="1"/>
            </p:cNvPicPr>
            <p:nvPr/>
          </p:nvPicPr>
          <p:blipFill>
            <a:blip r:embed="rId3"/>
            <a:srcRect r="3357"/>
            <a:stretch>
              <a:fillRect/>
            </a:stretch>
          </p:blipFill>
          <p:spPr bwMode="auto">
            <a:xfrm>
              <a:off x="487193" y="3727851"/>
              <a:ext cx="3183107" cy="1852528"/>
            </a:xfrm>
            <a:prstGeom prst="rect">
              <a:avLst/>
            </a:prstGeom>
            <a:noFill/>
            <a:ln w="9525">
              <a:noFill/>
              <a:miter lim="800000"/>
              <a:headEnd/>
              <a:tailEnd/>
            </a:ln>
          </p:spPr>
        </p:pic>
        <p:pic>
          <p:nvPicPr>
            <p:cNvPr id="55302" name="图片 55"/>
            <p:cNvPicPr>
              <a:picLocks noChangeAspect="1"/>
            </p:cNvPicPr>
            <p:nvPr/>
          </p:nvPicPr>
          <p:blipFill>
            <a:blip r:embed="rId4"/>
            <a:srcRect/>
            <a:stretch>
              <a:fillRect/>
            </a:stretch>
          </p:blipFill>
          <p:spPr bwMode="auto">
            <a:xfrm>
              <a:off x="3310466" y="1606524"/>
              <a:ext cx="2785534" cy="2089150"/>
            </a:xfrm>
            <a:prstGeom prst="rect">
              <a:avLst/>
            </a:prstGeom>
            <a:noFill/>
            <a:ln w="9525">
              <a:noFill/>
              <a:miter lim="800000"/>
              <a:headEnd/>
              <a:tailEnd/>
            </a:ln>
          </p:spPr>
        </p:pic>
        <p:pic>
          <p:nvPicPr>
            <p:cNvPr id="55303" name="图片 17"/>
            <p:cNvPicPr>
              <a:picLocks noChangeAspect="1"/>
            </p:cNvPicPr>
            <p:nvPr/>
          </p:nvPicPr>
          <p:blipFill>
            <a:blip r:embed="rId5"/>
            <a:srcRect l="11497" r="17366"/>
            <a:stretch>
              <a:fillRect/>
            </a:stretch>
          </p:blipFill>
          <p:spPr bwMode="auto">
            <a:xfrm>
              <a:off x="3708400" y="3727851"/>
              <a:ext cx="2387600" cy="1884454"/>
            </a:xfrm>
            <a:prstGeom prst="rect">
              <a:avLst/>
            </a:prstGeom>
            <a:noFill/>
            <a:ln w="9525">
              <a:noFill/>
              <a:miter lim="800000"/>
              <a:headEnd/>
              <a:tailEnd/>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1" name="组合 40"/>
          <p:cNvGrpSpPr>
            <a:grpSpLocks/>
          </p:cNvGrpSpPr>
          <p:nvPr/>
        </p:nvGrpSpPr>
        <p:grpSpPr bwMode="auto">
          <a:xfrm>
            <a:off x="325438" y="139700"/>
            <a:ext cx="3871912" cy="1019175"/>
            <a:chOff x="624483" y="1343463"/>
            <a:chExt cx="2800696" cy="737430"/>
          </a:xfrm>
        </p:grpSpPr>
        <p:sp>
          <p:nvSpPr>
            <p:cNvPr id="42" name="圆角矩形 41"/>
            <p:cNvSpPr/>
            <p:nvPr/>
          </p:nvSpPr>
          <p:spPr>
            <a:xfrm>
              <a:off x="624483" y="1343463"/>
              <a:ext cx="2800696"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6358" name="文本框 42"/>
            <p:cNvSpPr txBox="1">
              <a:spLocks noChangeArrowheads="1"/>
            </p:cNvSpPr>
            <p:nvPr/>
          </p:nvSpPr>
          <p:spPr bwMode="auto">
            <a:xfrm>
              <a:off x="1528988" y="1450409"/>
              <a:ext cx="1671066" cy="512190"/>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活动概况</a:t>
              </a:r>
            </a:p>
          </p:txBody>
        </p:sp>
        <p:grpSp>
          <p:nvGrpSpPr>
            <p:cNvPr id="56359" name="组合 50"/>
            <p:cNvGrpSpPr>
              <a:grpSpLocks/>
            </p:cNvGrpSpPr>
            <p:nvPr/>
          </p:nvGrpSpPr>
          <p:grpSpPr bwMode="auto">
            <a:xfrm>
              <a:off x="741248" y="1430279"/>
              <a:ext cx="603250" cy="552450"/>
              <a:chOff x="0" y="0"/>
              <a:chExt cx="737947" cy="676838"/>
            </a:xfrm>
          </p:grpSpPr>
          <p:sp>
            <p:nvSpPr>
              <p:cNvPr id="56361"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56362"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56363"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45" name="直接连接符 44"/>
            <p:cNvCxnSpPr/>
            <p:nvPr/>
          </p:nvCxnSpPr>
          <p:spPr>
            <a:xfrm flipH="1">
              <a:off x="1409918" y="1947650"/>
              <a:ext cx="1834979"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grpSp>
        <p:nvGrpSpPr>
          <p:cNvPr id="56322" name="组合 11"/>
          <p:cNvGrpSpPr>
            <a:grpSpLocks/>
          </p:cNvGrpSpPr>
          <p:nvPr/>
        </p:nvGrpSpPr>
        <p:grpSpPr bwMode="auto">
          <a:xfrm>
            <a:off x="593725" y="1408113"/>
            <a:ext cx="11811000" cy="5421312"/>
            <a:chOff x="577776" y="1273066"/>
            <a:chExt cx="11811004" cy="5422566"/>
          </a:xfrm>
        </p:grpSpPr>
        <p:grpSp>
          <p:nvGrpSpPr>
            <p:cNvPr id="56327" name="组合 10"/>
            <p:cNvGrpSpPr>
              <a:grpSpLocks/>
            </p:cNvGrpSpPr>
            <p:nvPr/>
          </p:nvGrpSpPr>
          <p:grpSpPr bwMode="auto">
            <a:xfrm>
              <a:off x="593686" y="1273066"/>
              <a:ext cx="4410114" cy="646331"/>
              <a:chOff x="593686" y="1273066"/>
              <a:chExt cx="4410114" cy="646331"/>
            </a:xfrm>
          </p:grpSpPr>
          <p:sp>
            <p:nvSpPr>
              <p:cNvPr id="168" name="任意多边形 167"/>
              <p:cNvSpPr/>
              <p:nvPr/>
            </p:nvSpPr>
            <p:spPr>
              <a:xfrm>
                <a:off x="593651" y="1374689"/>
                <a:ext cx="4081464" cy="443014"/>
              </a:xfrm>
              <a:custGeom>
                <a:avLst/>
                <a:gdLst>
                  <a:gd name="connsiteX0" fmla="*/ 48686 w 4081388"/>
                  <a:gd name="connsiteY0" fmla="*/ 0 h 444500"/>
                  <a:gd name="connsiteX1" fmla="*/ 1924502 w 4081388"/>
                  <a:gd name="connsiteY1" fmla="*/ 0 h 444500"/>
                  <a:gd name="connsiteX2" fmla="*/ 1973188 w 4081388"/>
                  <a:gd name="connsiteY2" fmla="*/ 48686 h 444500"/>
                  <a:gd name="connsiteX3" fmla="*/ 1973188 w 4081388"/>
                  <a:gd name="connsiteY3" fmla="*/ 395814 h 444500"/>
                  <a:gd name="connsiteX4" fmla="*/ 1973077 w 4081388"/>
                  <a:gd name="connsiteY4" fmla="*/ 396082 h 444500"/>
                  <a:gd name="connsiteX5" fmla="*/ 4081388 w 4081388"/>
                  <a:gd name="connsiteY5" fmla="*/ 396082 h 444500"/>
                  <a:gd name="connsiteX6" fmla="*/ 4081388 w 4081388"/>
                  <a:gd name="connsiteY6" fmla="*/ 444500 h 444500"/>
                  <a:gd name="connsiteX7" fmla="*/ 1924502 w 4081388"/>
                  <a:gd name="connsiteY7" fmla="*/ 444500 h 444500"/>
                  <a:gd name="connsiteX8" fmla="*/ 48686 w 4081388"/>
                  <a:gd name="connsiteY8" fmla="*/ 444500 h 444500"/>
                  <a:gd name="connsiteX9" fmla="*/ 0 w 4081388"/>
                  <a:gd name="connsiteY9" fmla="*/ 444500 h 444500"/>
                  <a:gd name="connsiteX10" fmla="*/ 0 w 4081388"/>
                  <a:gd name="connsiteY10" fmla="*/ 396082 h 444500"/>
                  <a:gd name="connsiteX11" fmla="*/ 111 w 4081388"/>
                  <a:gd name="connsiteY11" fmla="*/ 396082 h 444500"/>
                  <a:gd name="connsiteX12" fmla="*/ 0 w 4081388"/>
                  <a:gd name="connsiteY12" fmla="*/ 395814 h 444500"/>
                  <a:gd name="connsiteX13" fmla="*/ 0 w 4081388"/>
                  <a:gd name="connsiteY13" fmla="*/ 48686 h 444500"/>
                  <a:gd name="connsiteX14" fmla="*/ 48686 w 4081388"/>
                  <a:gd name="connsiteY14" fmla="*/ 0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81388" h="444500">
                    <a:moveTo>
                      <a:pt x="48686" y="0"/>
                    </a:moveTo>
                    <a:lnTo>
                      <a:pt x="1924502" y="0"/>
                    </a:lnTo>
                    <a:cubicBezTo>
                      <a:pt x="1951391" y="0"/>
                      <a:pt x="1973188" y="21797"/>
                      <a:pt x="1973188" y="48686"/>
                    </a:cubicBezTo>
                    <a:lnTo>
                      <a:pt x="1973188" y="395814"/>
                    </a:lnTo>
                    <a:lnTo>
                      <a:pt x="1973077" y="396082"/>
                    </a:lnTo>
                    <a:lnTo>
                      <a:pt x="4081388" y="396082"/>
                    </a:lnTo>
                    <a:lnTo>
                      <a:pt x="4081388" y="444500"/>
                    </a:lnTo>
                    <a:lnTo>
                      <a:pt x="1924502" y="444500"/>
                    </a:lnTo>
                    <a:lnTo>
                      <a:pt x="48686" y="444500"/>
                    </a:lnTo>
                    <a:lnTo>
                      <a:pt x="0" y="444500"/>
                    </a:lnTo>
                    <a:lnTo>
                      <a:pt x="0" y="396082"/>
                    </a:lnTo>
                    <a:lnTo>
                      <a:pt x="111" y="396082"/>
                    </a:lnTo>
                    <a:lnTo>
                      <a:pt x="0" y="395814"/>
                    </a:lnTo>
                    <a:lnTo>
                      <a:pt x="0" y="48686"/>
                    </a:lnTo>
                    <a:cubicBezTo>
                      <a:pt x="0" y="21797"/>
                      <a:pt x="21797" y="0"/>
                      <a:pt x="48686" y="0"/>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fontAlgn="auto">
                  <a:defRPr/>
                </a:pPr>
                <a:endParaRPr lang="zh-CN" altLang="en-US" noProof="1"/>
              </a:p>
            </p:txBody>
          </p:sp>
          <p:sp>
            <p:nvSpPr>
              <p:cNvPr id="56356" name="矩形 169"/>
              <p:cNvSpPr>
                <a:spLocks noChangeArrowheads="1"/>
              </p:cNvSpPr>
              <p:nvPr/>
            </p:nvSpPr>
            <p:spPr bwMode="auto">
              <a:xfrm>
                <a:off x="864457" y="1273066"/>
                <a:ext cx="4139343" cy="646331"/>
              </a:xfrm>
              <a:prstGeom prst="rect">
                <a:avLst/>
              </a:prstGeom>
              <a:noFill/>
              <a:ln w="9525">
                <a:noFill/>
                <a:miter lim="800000"/>
                <a:headEnd/>
                <a:tailEnd/>
              </a:ln>
            </p:spPr>
            <p:txBody>
              <a:bodyPr>
                <a:spAutoFit/>
              </a:bodyPr>
              <a:lstStyle/>
              <a:p>
                <a:pPr>
                  <a:lnSpc>
                    <a:spcPct val="150000"/>
                  </a:lnSpc>
                </a:pPr>
                <a:r>
                  <a:rPr lang="zh-CN" altLang="en-US" sz="2400" b="1">
                    <a:solidFill>
                      <a:schemeClr val="bg1"/>
                    </a:solidFill>
                    <a:latin typeface="微软雅黑" pitchFamily="34" charset="-122"/>
                    <a:ea typeface="微软雅黑" pitchFamily="34" charset="-122"/>
                  </a:rPr>
                  <a:t>活动主题</a:t>
                </a:r>
                <a:endParaRPr lang="en-US" altLang="zh-CN" sz="2400" b="1">
                  <a:solidFill>
                    <a:schemeClr val="bg1"/>
                  </a:solidFill>
                  <a:latin typeface="微软雅黑" pitchFamily="34" charset="-122"/>
                  <a:ea typeface="微软雅黑" pitchFamily="34" charset="-122"/>
                </a:endParaRPr>
              </a:p>
            </p:txBody>
          </p:sp>
        </p:grpSp>
        <p:grpSp>
          <p:nvGrpSpPr>
            <p:cNvPr id="56328" name="组合 170"/>
            <p:cNvGrpSpPr>
              <a:grpSpLocks/>
            </p:cNvGrpSpPr>
            <p:nvPr/>
          </p:nvGrpSpPr>
          <p:grpSpPr bwMode="auto">
            <a:xfrm>
              <a:off x="609596" y="2400205"/>
              <a:ext cx="4410114" cy="1084509"/>
              <a:chOff x="593686" y="1273066"/>
              <a:chExt cx="4410114" cy="1084509"/>
            </a:xfrm>
          </p:grpSpPr>
          <p:sp>
            <p:nvSpPr>
              <p:cNvPr id="172" name="任意多边形 171"/>
              <p:cNvSpPr/>
              <p:nvPr/>
            </p:nvSpPr>
            <p:spPr>
              <a:xfrm>
                <a:off x="593616" y="1374937"/>
                <a:ext cx="4081464" cy="443015"/>
              </a:xfrm>
              <a:custGeom>
                <a:avLst/>
                <a:gdLst>
                  <a:gd name="connsiteX0" fmla="*/ 48686 w 4081388"/>
                  <a:gd name="connsiteY0" fmla="*/ 0 h 444500"/>
                  <a:gd name="connsiteX1" fmla="*/ 1924502 w 4081388"/>
                  <a:gd name="connsiteY1" fmla="*/ 0 h 444500"/>
                  <a:gd name="connsiteX2" fmla="*/ 1973188 w 4081388"/>
                  <a:gd name="connsiteY2" fmla="*/ 48686 h 444500"/>
                  <a:gd name="connsiteX3" fmla="*/ 1973188 w 4081388"/>
                  <a:gd name="connsiteY3" fmla="*/ 395814 h 444500"/>
                  <a:gd name="connsiteX4" fmla="*/ 1973077 w 4081388"/>
                  <a:gd name="connsiteY4" fmla="*/ 396082 h 444500"/>
                  <a:gd name="connsiteX5" fmla="*/ 4081388 w 4081388"/>
                  <a:gd name="connsiteY5" fmla="*/ 396082 h 444500"/>
                  <a:gd name="connsiteX6" fmla="*/ 4081388 w 4081388"/>
                  <a:gd name="connsiteY6" fmla="*/ 444500 h 444500"/>
                  <a:gd name="connsiteX7" fmla="*/ 1924502 w 4081388"/>
                  <a:gd name="connsiteY7" fmla="*/ 444500 h 444500"/>
                  <a:gd name="connsiteX8" fmla="*/ 48686 w 4081388"/>
                  <a:gd name="connsiteY8" fmla="*/ 444500 h 444500"/>
                  <a:gd name="connsiteX9" fmla="*/ 0 w 4081388"/>
                  <a:gd name="connsiteY9" fmla="*/ 444500 h 444500"/>
                  <a:gd name="connsiteX10" fmla="*/ 0 w 4081388"/>
                  <a:gd name="connsiteY10" fmla="*/ 396082 h 444500"/>
                  <a:gd name="connsiteX11" fmla="*/ 111 w 4081388"/>
                  <a:gd name="connsiteY11" fmla="*/ 396082 h 444500"/>
                  <a:gd name="connsiteX12" fmla="*/ 0 w 4081388"/>
                  <a:gd name="connsiteY12" fmla="*/ 395814 h 444500"/>
                  <a:gd name="connsiteX13" fmla="*/ 0 w 4081388"/>
                  <a:gd name="connsiteY13" fmla="*/ 48686 h 444500"/>
                  <a:gd name="connsiteX14" fmla="*/ 48686 w 4081388"/>
                  <a:gd name="connsiteY14" fmla="*/ 0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81388" h="444500">
                    <a:moveTo>
                      <a:pt x="48686" y="0"/>
                    </a:moveTo>
                    <a:lnTo>
                      <a:pt x="1924502" y="0"/>
                    </a:lnTo>
                    <a:cubicBezTo>
                      <a:pt x="1951391" y="0"/>
                      <a:pt x="1973188" y="21797"/>
                      <a:pt x="1973188" y="48686"/>
                    </a:cubicBezTo>
                    <a:lnTo>
                      <a:pt x="1973188" y="395814"/>
                    </a:lnTo>
                    <a:lnTo>
                      <a:pt x="1973077" y="396082"/>
                    </a:lnTo>
                    <a:lnTo>
                      <a:pt x="4081388" y="396082"/>
                    </a:lnTo>
                    <a:lnTo>
                      <a:pt x="4081388" y="444500"/>
                    </a:lnTo>
                    <a:lnTo>
                      <a:pt x="1924502" y="444500"/>
                    </a:lnTo>
                    <a:lnTo>
                      <a:pt x="48686" y="444500"/>
                    </a:lnTo>
                    <a:lnTo>
                      <a:pt x="0" y="444500"/>
                    </a:lnTo>
                    <a:lnTo>
                      <a:pt x="0" y="396082"/>
                    </a:lnTo>
                    <a:lnTo>
                      <a:pt x="111" y="396082"/>
                    </a:lnTo>
                    <a:lnTo>
                      <a:pt x="0" y="395814"/>
                    </a:lnTo>
                    <a:lnTo>
                      <a:pt x="0" y="48686"/>
                    </a:lnTo>
                    <a:cubicBezTo>
                      <a:pt x="0" y="21797"/>
                      <a:pt x="21797" y="0"/>
                      <a:pt x="48686" y="0"/>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fontAlgn="auto">
                  <a:defRPr/>
                </a:pPr>
                <a:endParaRPr lang="zh-CN" altLang="en-US" noProof="1"/>
              </a:p>
            </p:txBody>
          </p:sp>
          <p:sp>
            <p:nvSpPr>
              <p:cNvPr id="56353" name="矩形 172"/>
              <p:cNvSpPr>
                <a:spLocks noChangeArrowheads="1"/>
              </p:cNvSpPr>
              <p:nvPr/>
            </p:nvSpPr>
            <p:spPr bwMode="auto">
              <a:xfrm>
                <a:off x="609596" y="1857951"/>
                <a:ext cx="4139343" cy="499624"/>
              </a:xfrm>
              <a:prstGeom prst="rect">
                <a:avLst/>
              </a:prstGeom>
              <a:noFill/>
              <a:ln w="9525">
                <a:noFill/>
                <a:miter lim="800000"/>
                <a:headEnd/>
                <a:tailEnd/>
              </a:ln>
            </p:spPr>
            <p:txBody>
              <a:bodyPr>
                <a:spAutoFit/>
              </a:bodyPr>
              <a:lstStyle/>
              <a:p>
                <a:pPr>
                  <a:lnSpc>
                    <a:spcPct val="150000"/>
                  </a:lnSpc>
                </a:pPr>
                <a:endParaRPr lang="en-US" altLang="zh-CN" sz="2000">
                  <a:solidFill>
                    <a:srgbClr val="E76D19"/>
                  </a:solidFill>
                  <a:latin typeface="微软雅黑" pitchFamily="34" charset="-122"/>
                  <a:ea typeface="微软雅黑" pitchFamily="34" charset="-122"/>
                </a:endParaRPr>
              </a:p>
            </p:txBody>
          </p:sp>
          <p:sp>
            <p:nvSpPr>
              <p:cNvPr id="56354" name="矩形 173"/>
              <p:cNvSpPr>
                <a:spLocks noChangeArrowheads="1"/>
              </p:cNvSpPr>
              <p:nvPr/>
            </p:nvSpPr>
            <p:spPr bwMode="auto">
              <a:xfrm>
                <a:off x="864457" y="1273066"/>
                <a:ext cx="4139343" cy="581057"/>
              </a:xfrm>
              <a:prstGeom prst="rect">
                <a:avLst/>
              </a:prstGeom>
              <a:noFill/>
              <a:ln w="9525">
                <a:noFill/>
                <a:miter lim="800000"/>
                <a:headEnd/>
                <a:tailEnd/>
              </a:ln>
            </p:spPr>
            <p:txBody>
              <a:bodyPr>
                <a:spAutoFit/>
              </a:bodyPr>
              <a:lstStyle/>
              <a:p>
                <a:pPr>
                  <a:lnSpc>
                    <a:spcPct val="150000"/>
                  </a:lnSpc>
                </a:pPr>
                <a:r>
                  <a:rPr lang="zh-CN" altLang="en-US" sz="2400" b="1">
                    <a:solidFill>
                      <a:schemeClr val="bg1"/>
                    </a:solidFill>
                    <a:latin typeface="微软雅黑" pitchFamily="34" charset="-122"/>
                    <a:ea typeface="微软雅黑" pitchFamily="34" charset="-122"/>
                  </a:rPr>
                  <a:t>活动时间</a:t>
                </a:r>
                <a:endParaRPr lang="en-US" altLang="zh-CN" sz="2400" b="1">
                  <a:solidFill>
                    <a:schemeClr val="bg1"/>
                  </a:solidFill>
                  <a:latin typeface="微软雅黑" pitchFamily="34" charset="-122"/>
                  <a:ea typeface="微软雅黑" pitchFamily="34" charset="-122"/>
                </a:endParaRPr>
              </a:p>
            </p:txBody>
          </p:sp>
        </p:grpSp>
        <p:grpSp>
          <p:nvGrpSpPr>
            <p:cNvPr id="56329" name="组合 174"/>
            <p:cNvGrpSpPr>
              <a:grpSpLocks/>
            </p:cNvGrpSpPr>
            <p:nvPr/>
          </p:nvGrpSpPr>
          <p:grpSpPr bwMode="auto">
            <a:xfrm>
              <a:off x="577776" y="3524183"/>
              <a:ext cx="4410114" cy="581057"/>
              <a:chOff x="593686" y="1273066"/>
              <a:chExt cx="4410114" cy="581057"/>
            </a:xfrm>
          </p:grpSpPr>
          <p:sp>
            <p:nvSpPr>
              <p:cNvPr id="176" name="任意多边形 175"/>
              <p:cNvSpPr/>
              <p:nvPr/>
            </p:nvSpPr>
            <p:spPr>
              <a:xfrm>
                <a:off x="593686" y="1375169"/>
                <a:ext cx="4081464" cy="444603"/>
              </a:xfrm>
              <a:custGeom>
                <a:avLst/>
                <a:gdLst>
                  <a:gd name="connsiteX0" fmla="*/ 48686 w 4081388"/>
                  <a:gd name="connsiteY0" fmla="*/ 0 h 444500"/>
                  <a:gd name="connsiteX1" fmla="*/ 1924502 w 4081388"/>
                  <a:gd name="connsiteY1" fmla="*/ 0 h 444500"/>
                  <a:gd name="connsiteX2" fmla="*/ 1973188 w 4081388"/>
                  <a:gd name="connsiteY2" fmla="*/ 48686 h 444500"/>
                  <a:gd name="connsiteX3" fmla="*/ 1973188 w 4081388"/>
                  <a:gd name="connsiteY3" fmla="*/ 395814 h 444500"/>
                  <a:gd name="connsiteX4" fmla="*/ 1973077 w 4081388"/>
                  <a:gd name="connsiteY4" fmla="*/ 396082 h 444500"/>
                  <a:gd name="connsiteX5" fmla="*/ 4081388 w 4081388"/>
                  <a:gd name="connsiteY5" fmla="*/ 396082 h 444500"/>
                  <a:gd name="connsiteX6" fmla="*/ 4081388 w 4081388"/>
                  <a:gd name="connsiteY6" fmla="*/ 444500 h 444500"/>
                  <a:gd name="connsiteX7" fmla="*/ 1924502 w 4081388"/>
                  <a:gd name="connsiteY7" fmla="*/ 444500 h 444500"/>
                  <a:gd name="connsiteX8" fmla="*/ 48686 w 4081388"/>
                  <a:gd name="connsiteY8" fmla="*/ 444500 h 444500"/>
                  <a:gd name="connsiteX9" fmla="*/ 0 w 4081388"/>
                  <a:gd name="connsiteY9" fmla="*/ 444500 h 444500"/>
                  <a:gd name="connsiteX10" fmla="*/ 0 w 4081388"/>
                  <a:gd name="connsiteY10" fmla="*/ 396082 h 444500"/>
                  <a:gd name="connsiteX11" fmla="*/ 111 w 4081388"/>
                  <a:gd name="connsiteY11" fmla="*/ 396082 h 444500"/>
                  <a:gd name="connsiteX12" fmla="*/ 0 w 4081388"/>
                  <a:gd name="connsiteY12" fmla="*/ 395814 h 444500"/>
                  <a:gd name="connsiteX13" fmla="*/ 0 w 4081388"/>
                  <a:gd name="connsiteY13" fmla="*/ 48686 h 444500"/>
                  <a:gd name="connsiteX14" fmla="*/ 48686 w 4081388"/>
                  <a:gd name="connsiteY14" fmla="*/ 0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81388" h="444500">
                    <a:moveTo>
                      <a:pt x="48686" y="0"/>
                    </a:moveTo>
                    <a:lnTo>
                      <a:pt x="1924502" y="0"/>
                    </a:lnTo>
                    <a:cubicBezTo>
                      <a:pt x="1951391" y="0"/>
                      <a:pt x="1973188" y="21797"/>
                      <a:pt x="1973188" y="48686"/>
                    </a:cubicBezTo>
                    <a:lnTo>
                      <a:pt x="1973188" y="395814"/>
                    </a:lnTo>
                    <a:lnTo>
                      <a:pt x="1973077" y="396082"/>
                    </a:lnTo>
                    <a:lnTo>
                      <a:pt x="4081388" y="396082"/>
                    </a:lnTo>
                    <a:lnTo>
                      <a:pt x="4081388" y="444500"/>
                    </a:lnTo>
                    <a:lnTo>
                      <a:pt x="1924502" y="444500"/>
                    </a:lnTo>
                    <a:lnTo>
                      <a:pt x="48686" y="444500"/>
                    </a:lnTo>
                    <a:lnTo>
                      <a:pt x="0" y="444500"/>
                    </a:lnTo>
                    <a:lnTo>
                      <a:pt x="0" y="396082"/>
                    </a:lnTo>
                    <a:lnTo>
                      <a:pt x="111" y="396082"/>
                    </a:lnTo>
                    <a:lnTo>
                      <a:pt x="0" y="395814"/>
                    </a:lnTo>
                    <a:lnTo>
                      <a:pt x="0" y="48686"/>
                    </a:lnTo>
                    <a:cubicBezTo>
                      <a:pt x="0" y="21797"/>
                      <a:pt x="21797" y="0"/>
                      <a:pt x="48686" y="0"/>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fontAlgn="auto">
                  <a:defRPr/>
                </a:pPr>
                <a:endParaRPr lang="zh-CN" altLang="en-US" noProof="1"/>
              </a:p>
            </p:txBody>
          </p:sp>
          <p:sp>
            <p:nvSpPr>
              <p:cNvPr id="56351" name="矩形 177"/>
              <p:cNvSpPr>
                <a:spLocks noChangeArrowheads="1"/>
              </p:cNvSpPr>
              <p:nvPr/>
            </p:nvSpPr>
            <p:spPr bwMode="auto">
              <a:xfrm>
                <a:off x="864457" y="1273066"/>
                <a:ext cx="4139343" cy="581057"/>
              </a:xfrm>
              <a:prstGeom prst="rect">
                <a:avLst/>
              </a:prstGeom>
              <a:noFill/>
              <a:ln w="9525">
                <a:noFill/>
                <a:miter lim="800000"/>
                <a:headEnd/>
                <a:tailEnd/>
              </a:ln>
            </p:spPr>
            <p:txBody>
              <a:bodyPr>
                <a:spAutoFit/>
              </a:bodyPr>
              <a:lstStyle/>
              <a:p>
                <a:pPr>
                  <a:lnSpc>
                    <a:spcPct val="150000"/>
                  </a:lnSpc>
                </a:pPr>
                <a:r>
                  <a:rPr lang="zh-CN" altLang="en-US" sz="2400" b="1">
                    <a:solidFill>
                      <a:schemeClr val="bg1"/>
                    </a:solidFill>
                    <a:latin typeface="微软雅黑" pitchFamily="34" charset="-122"/>
                    <a:ea typeface="微软雅黑" pitchFamily="34" charset="-122"/>
                  </a:rPr>
                  <a:t>活动地点</a:t>
                </a:r>
                <a:endParaRPr lang="en-US" altLang="zh-CN" sz="2400" b="1">
                  <a:solidFill>
                    <a:schemeClr val="bg1"/>
                  </a:solidFill>
                  <a:latin typeface="微软雅黑" pitchFamily="34" charset="-122"/>
                  <a:ea typeface="微软雅黑" pitchFamily="34" charset="-122"/>
                </a:endParaRPr>
              </a:p>
            </p:txBody>
          </p:sp>
        </p:grpSp>
        <p:grpSp>
          <p:nvGrpSpPr>
            <p:cNvPr id="56330" name="组合 178"/>
            <p:cNvGrpSpPr>
              <a:grpSpLocks/>
            </p:cNvGrpSpPr>
            <p:nvPr/>
          </p:nvGrpSpPr>
          <p:grpSpPr bwMode="auto">
            <a:xfrm>
              <a:off x="593686" y="4651322"/>
              <a:ext cx="4410114" cy="1138119"/>
              <a:chOff x="593686" y="1273066"/>
              <a:chExt cx="4410114" cy="1138119"/>
            </a:xfrm>
          </p:grpSpPr>
          <p:sp>
            <p:nvSpPr>
              <p:cNvPr id="180" name="任意多边形 179"/>
              <p:cNvSpPr/>
              <p:nvPr/>
            </p:nvSpPr>
            <p:spPr>
              <a:xfrm>
                <a:off x="593651" y="1373826"/>
                <a:ext cx="4081464" cy="444603"/>
              </a:xfrm>
              <a:custGeom>
                <a:avLst/>
                <a:gdLst>
                  <a:gd name="connsiteX0" fmla="*/ 48686 w 4081388"/>
                  <a:gd name="connsiteY0" fmla="*/ 0 h 444500"/>
                  <a:gd name="connsiteX1" fmla="*/ 1924502 w 4081388"/>
                  <a:gd name="connsiteY1" fmla="*/ 0 h 444500"/>
                  <a:gd name="connsiteX2" fmla="*/ 1973188 w 4081388"/>
                  <a:gd name="connsiteY2" fmla="*/ 48686 h 444500"/>
                  <a:gd name="connsiteX3" fmla="*/ 1973188 w 4081388"/>
                  <a:gd name="connsiteY3" fmla="*/ 395814 h 444500"/>
                  <a:gd name="connsiteX4" fmla="*/ 1973077 w 4081388"/>
                  <a:gd name="connsiteY4" fmla="*/ 396082 h 444500"/>
                  <a:gd name="connsiteX5" fmla="*/ 4081388 w 4081388"/>
                  <a:gd name="connsiteY5" fmla="*/ 396082 h 444500"/>
                  <a:gd name="connsiteX6" fmla="*/ 4081388 w 4081388"/>
                  <a:gd name="connsiteY6" fmla="*/ 444500 h 444500"/>
                  <a:gd name="connsiteX7" fmla="*/ 1924502 w 4081388"/>
                  <a:gd name="connsiteY7" fmla="*/ 444500 h 444500"/>
                  <a:gd name="connsiteX8" fmla="*/ 48686 w 4081388"/>
                  <a:gd name="connsiteY8" fmla="*/ 444500 h 444500"/>
                  <a:gd name="connsiteX9" fmla="*/ 0 w 4081388"/>
                  <a:gd name="connsiteY9" fmla="*/ 444500 h 444500"/>
                  <a:gd name="connsiteX10" fmla="*/ 0 w 4081388"/>
                  <a:gd name="connsiteY10" fmla="*/ 396082 h 444500"/>
                  <a:gd name="connsiteX11" fmla="*/ 111 w 4081388"/>
                  <a:gd name="connsiteY11" fmla="*/ 396082 h 444500"/>
                  <a:gd name="connsiteX12" fmla="*/ 0 w 4081388"/>
                  <a:gd name="connsiteY12" fmla="*/ 395814 h 444500"/>
                  <a:gd name="connsiteX13" fmla="*/ 0 w 4081388"/>
                  <a:gd name="connsiteY13" fmla="*/ 48686 h 444500"/>
                  <a:gd name="connsiteX14" fmla="*/ 48686 w 4081388"/>
                  <a:gd name="connsiteY14" fmla="*/ 0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81388" h="444500">
                    <a:moveTo>
                      <a:pt x="48686" y="0"/>
                    </a:moveTo>
                    <a:lnTo>
                      <a:pt x="1924502" y="0"/>
                    </a:lnTo>
                    <a:cubicBezTo>
                      <a:pt x="1951391" y="0"/>
                      <a:pt x="1973188" y="21797"/>
                      <a:pt x="1973188" y="48686"/>
                    </a:cubicBezTo>
                    <a:lnTo>
                      <a:pt x="1973188" y="395814"/>
                    </a:lnTo>
                    <a:lnTo>
                      <a:pt x="1973077" y="396082"/>
                    </a:lnTo>
                    <a:lnTo>
                      <a:pt x="4081388" y="396082"/>
                    </a:lnTo>
                    <a:lnTo>
                      <a:pt x="4081388" y="444500"/>
                    </a:lnTo>
                    <a:lnTo>
                      <a:pt x="1924502" y="444500"/>
                    </a:lnTo>
                    <a:lnTo>
                      <a:pt x="48686" y="444500"/>
                    </a:lnTo>
                    <a:lnTo>
                      <a:pt x="0" y="444500"/>
                    </a:lnTo>
                    <a:lnTo>
                      <a:pt x="0" y="396082"/>
                    </a:lnTo>
                    <a:lnTo>
                      <a:pt x="111" y="396082"/>
                    </a:lnTo>
                    <a:lnTo>
                      <a:pt x="0" y="395814"/>
                    </a:lnTo>
                    <a:lnTo>
                      <a:pt x="0" y="48686"/>
                    </a:lnTo>
                    <a:cubicBezTo>
                      <a:pt x="0" y="21797"/>
                      <a:pt x="21797" y="0"/>
                      <a:pt x="48686" y="0"/>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fontAlgn="auto">
                  <a:defRPr/>
                </a:pPr>
                <a:endParaRPr lang="zh-CN" altLang="en-US" noProof="1"/>
              </a:p>
            </p:txBody>
          </p:sp>
          <p:sp>
            <p:nvSpPr>
              <p:cNvPr id="56348" name="矩形 180"/>
              <p:cNvSpPr>
                <a:spLocks noChangeArrowheads="1"/>
              </p:cNvSpPr>
              <p:nvPr/>
            </p:nvSpPr>
            <p:spPr bwMode="auto">
              <a:xfrm>
                <a:off x="609596" y="1857951"/>
                <a:ext cx="4139343" cy="553234"/>
              </a:xfrm>
              <a:prstGeom prst="rect">
                <a:avLst/>
              </a:prstGeom>
              <a:noFill/>
              <a:ln w="9525">
                <a:noFill/>
                <a:miter lim="800000"/>
                <a:headEnd/>
                <a:tailEnd/>
              </a:ln>
            </p:spPr>
            <p:txBody>
              <a:bodyPr>
                <a:spAutoFit/>
              </a:bodyPr>
              <a:lstStyle/>
              <a:p>
                <a:pPr>
                  <a:lnSpc>
                    <a:spcPct val="150000"/>
                  </a:lnSpc>
                </a:pPr>
                <a:r>
                  <a:rPr lang="zh-CN" altLang="en-US" sz="2000">
                    <a:solidFill>
                      <a:srgbClr val="E76D19"/>
                    </a:solidFill>
                    <a:latin typeface="微软雅黑" pitchFamily="34" charset="-122"/>
                    <a:ea typeface="微软雅黑" pitchFamily="34" charset="-122"/>
                  </a:rPr>
                  <a:t>教职工</a:t>
                </a:r>
                <a:r>
                  <a:rPr lang="en-US" altLang="zh-CN" sz="2000">
                    <a:solidFill>
                      <a:srgbClr val="E76D19"/>
                    </a:solidFill>
                    <a:latin typeface="微软雅黑" pitchFamily="34" charset="-122"/>
                    <a:ea typeface="微软雅黑" pitchFamily="34" charset="-122"/>
                  </a:rPr>
                  <a:t>8</a:t>
                </a:r>
                <a:r>
                  <a:rPr lang="zh-CN" altLang="en-US" sz="2000">
                    <a:solidFill>
                      <a:srgbClr val="E76D19"/>
                    </a:solidFill>
                    <a:latin typeface="微软雅黑" pitchFamily="34" charset="-122"/>
                    <a:ea typeface="微软雅黑" pitchFamily="34" charset="-122"/>
                  </a:rPr>
                  <a:t>个队伍，学生</a:t>
                </a:r>
                <a:r>
                  <a:rPr lang="en-US" altLang="zh-CN" sz="2000">
                    <a:solidFill>
                      <a:srgbClr val="E76D19"/>
                    </a:solidFill>
                    <a:latin typeface="微软雅黑" pitchFamily="34" charset="-122"/>
                    <a:ea typeface="微软雅黑" pitchFamily="34" charset="-122"/>
                  </a:rPr>
                  <a:t>8</a:t>
                </a:r>
                <a:r>
                  <a:rPr lang="zh-CN" altLang="en-US" sz="2000">
                    <a:solidFill>
                      <a:srgbClr val="E76D19"/>
                    </a:solidFill>
                    <a:latin typeface="微软雅黑" pitchFamily="34" charset="-122"/>
                    <a:ea typeface="微软雅黑" pitchFamily="34" charset="-122"/>
                  </a:rPr>
                  <a:t>个队伍</a:t>
                </a:r>
              </a:p>
            </p:txBody>
          </p:sp>
          <p:sp>
            <p:nvSpPr>
              <p:cNvPr id="56349" name="矩形 181"/>
              <p:cNvSpPr>
                <a:spLocks noChangeArrowheads="1"/>
              </p:cNvSpPr>
              <p:nvPr/>
            </p:nvSpPr>
            <p:spPr bwMode="auto">
              <a:xfrm>
                <a:off x="864457" y="1273066"/>
                <a:ext cx="4139343" cy="581057"/>
              </a:xfrm>
              <a:prstGeom prst="rect">
                <a:avLst/>
              </a:prstGeom>
              <a:noFill/>
              <a:ln w="9525">
                <a:noFill/>
                <a:miter lim="800000"/>
                <a:headEnd/>
                <a:tailEnd/>
              </a:ln>
            </p:spPr>
            <p:txBody>
              <a:bodyPr>
                <a:spAutoFit/>
              </a:bodyPr>
              <a:lstStyle/>
              <a:p>
                <a:pPr>
                  <a:lnSpc>
                    <a:spcPct val="150000"/>
                  </a:lnSpc>
                </a:pPr>
                <a:r>
                  <a:rPr lang="zh-CN" altLang="en-US" sz="2400" b="1">
                    <a:solidFill>
                      <a:schemeClr val="bg1"/>
                    </a:solidFill>
                    <a:latin typeface="微软雅黑" pitchFamily="34" charset="-122"/>
                    <a:ea typeface="微软雅黑" pitchFamily="34" charset="-122"/>
                  </a:rPr>
                  <a:t>参与人数</a:t>
                </a:r>
                <a:endParaRPr lang="en-US" altLang="zh-CN" sz="2400" b="1">
                  <a:solidFill>
                    <a:schemeClr val="bg1"/>
                  </a:solidFill>
                  <a:latin typeface="微软雅黑" pitchFamily="34" charset="-122"/>
                  <a:ea typeface="微软雅黑" pitchFamily="34" charset="-122"/>
                </a:endParaRPr>
              </a:p>
            </p:txBody>
          </p:sp>
        </p:grpSp>
        <p:grpSp>
          <p:nvGrpSpPr>
            <p:cNvPr id="56331" name="组合 182"/>
            <p:cNvGrpSpPr>
              <a:grpSpLocks/>
            </p:cNvGrpSpPr>
            <p:nvPr/>
          </p:nvGrpSpPr>
          <p:grpSpPr bwMode="auto">
            <a:xfrm>
              <a:off x="5622886" y="1273066"/>
              <a:ext cx="4410114" cy="1084509"/>
              <a:chOff x="593686" y="1273066"/>
              <a:chExt cx="4410114" cy="1084509"/>
            </a:xfrm>
          </p:grpSpPr>
          <p:sp>
            <p:nvSpPr>
              <p:cNvPr id="184" name="任意多边形 183"/>
              <p:cNvSpPr/>
              <p:nvPr/>
            </p:nvSpPr>
            <p:spPr>
              <a:xfrm>
                <a:off x="593653" y="1374690"/>
                <a:ext cx="4081464" cy="443015"/>
              </a:xfrm>
              <a:custGeom>
                <a:avLst/>
                <a:gdLst>
                  <a:gd name="connsiteX0" fmla="*/ 48686 w 4081388"/>
                  <a:gd name="connsiteY0" fmla="*/ 0 h 444500"/>
                  <a:gd name="connsiteX1" fmla="*/ 1924502 w 4081388"/>
                  <a:gd name="connsiteY1" fmla="*/ 0 h 444500"/>
                  <a:gd name="connsiteX2" fmla="*/ 1973188 w 4081388"/>
                  <a:gd name="connsiteY2" fmla="*/ 48686 h 444500"/>
                  <a:gd name="connsiteX3" fmla="*/ 1973188 w 4081388"/>
                  <a:gd name="connsiteY3" fmla="*/ 395814 h 444500"/>
                  <a:gd name="connsiteX4" fmla="*/ 1973077 w 4081388"/>
                  <a:gd name="connsiteY4" fmla="*/ 396082 h 444500"/>
                  <a:gd name="connsiteX5" fmla="*/ 4081388 w 4081388"/>
                  <a:gd name="connsiteY5" fmla="*/ 396082 h 444500"/>
                  <a:gd name="connsiteX6" fmla="*/ 4081388 w 4081388"/>
                  <a:gd name="connsiteY6" fmla="*/ 444500 h 444500"/>
                  <a:gd name="connsiteX7" fmla="*/ 1924502 w 4081388"/>
                  <a:gd name="connsiteY7" fmla="*/ 444500 h 444500"/>
                  <a:gd name="connsiteX8" fmla="*/ 48686 w 4081388"/>
                  <a:gd name="connsiteY8" fmla="*/ 444500 h 444500"/>
                  <a:gd name="connsiteX9" fmla="*/ 0 w 4081388"/>
                  <a:gd name="connsiteY9" fmla="*/ 444500 h 444500"/>
                  <a:gd name="connsiteX10" fmla="*/ 0 w 4081388"/>
                  <a:gd name="connsiteY10" fmla="*/ 396082 h 444500"/>
                  <a:gd name="connsiteX11" fmla="*/ 111 w 4081388"/>
                  <a:gd name="connsiteY11" fmla="*/ 396082 h 444500"/>
                  <a:gd name="connsiteX12" fmla="*/ 0 w 4081388"/>
                  <a:gd name="connsiteY12" fmla="*/ 395814 h 444500"/>
                  <a:gd name="connsiteX13" fmla="*/ 0 w 4081388"/>
                  <a:gd name="connsiteY13" fmla="*/ 48686 h 444500"/>
                  <a:gd name="connsiteX14" fmla="*/ 48686 w 4081388"/>
                  <a:gd name="connsiteY14" fmla="*/ 0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81388" h="444500">
                    <a:moveTo>
                      <a:pt x="48686" y="0"/>
                    </a:moveTo>
                    <a:lnTo>
                      <a:pt x="1924502" y="0"/>
                    </a:lnTo>
                    <a:cubicBezTo>
                      <a:pt x="1951391" y="0"/>
                      <a:pt x="1973188" y="21797"/>
                      <a:pt x="1973188" y="48686"/>
                    </a:cubicBezTo>
                    <a:lnTo>
                      <a:pt x="1973188" y="395814"/>
                    </a:lnTo>
                    <a:lnTo>
                      <a:pt x="1973077" y="396082"/>
                    </a:lnTo>
                    <a:lnTo>
                      <a:pt x="4081388" y="396082"/>
                    </a:lnTo>
                    <a:lnTo>
                      <a:pt x="4081388" y="444500"/>
                    </a:lnTo>
                    <a:lnTo>
                      <a:pt x="1924502" y="444500"/>
                    </a:lnTo>
                    <a:lnTo>
                      <a:pt x="48686" y="444500"/>
                    </a:lnTo>
                    <a:lnTo>
                      <a:pt x="0" y="444500"/>
                    </a:lnTo>
                    <a:lnTo>
                      <a:pt x="0" y="396082"/>
                    </a:lnTo>
                    <a:lnTo>
                      <a:pt x="111" y="396082"/>
                    </a:lnTo>
                    <a:lnTo>
                      <a:pt x="0" y="395814"/>
                    </a:lnTo>
                    <a:lnTo>
                      <a:pt x="0" y="48686"/>
                    </a:lnTo>
                    <a:cubicBezTo>
                      <a:pt x="0" y="21797"/>
                      <a:pt x="21797" y="0"/>
                      <a:pt x="48686" y="0"/>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fontAlgn="auto">
                  <a:defRPr/>
                </a:pPr>
                <a:endParaRPr lang="zh-CN" altLang="en-US" noProof="1"/>
              </a:p>
            </p:txBody>
          </p:sp>
          <p:sp>
            <p:nvSpPr>
              <p:cNvPr id="56345" name="矩形 184"/>
              <p:cNvSpPr>
                <a:spLocks noChangeArrowheads="1"/>
              </p:cNvSpPr>
              <p:nvPr/>
            </p:nvSpPr>
            <p:spPr bwMode="auto">
              <a:xfrm>
                <a:off x="609596" y="1857951"/>
                <a:ext cx="4139343" cy="499624"/>
              </a:xfrm>
              <a:prstGeom prst="rect">
                <a:avLst/>
              </a:prstGeom>
              <a:noFill/>
              <a:ln w="9525">
                <a:noFill/>
                <a:miter lim="800000"/>
                <a:headEnd/>
                <a:tailEnd/>
              </a:ln>
            </p:spPr>
            <p:txBody>
              <a:bodyPr>
                <a:spAutoFit/>
              </a:bodyPr>
              <a:lstStyle/>
              <a:p>
                <a:pPr>
                  <a:lnSpc>
                    <a:spcPct val="150000"/>
                  </a:lnSpc>
                </a:pPr>
                <a:endParaRPr lang="en-US" altLang="zh-CN" sz="2000">
                  <a:solidFill>
                    <a:srgbClr val="E76D19"/>
                  </a:solidFill>
                  <a:latin typeface="微软雅黑" pitchFamily="34" charset="-122"/>
                  <a:ea typeface="微软雅黑" pitchFamily="34" charset="-122"/>
                </a:endParaRPr>
              </a:p>
            </p:txBody>
          </p:sp>
          <p:sp>
            <p:nvSpPr>
              <p:cNvPr id="56346" name="矩形 185"/>
              <p:cNvSpPr>
                <a:spLocks noChangeArrowheads="1"/>
              </p:cNvSpPr>
              <p:nvPr/>
            </p:nvSpPr>
            <p:spPr bwMode="auto">
              <a:xfrm>
                <a:off x="864457" y="1273066"/>
                <a:ext cx="4139343" cy="581057"/>
              </a:xfrm>
              <a:prstGeom prst="rect">
                <a:avLst/>
              </a:prstGeom>
              <a:noFill/>
              <a:ln w="9525">
                <a:noFill/>
                <a:miter lim="800000"/>
                <a:headEnd/>
                <a:tailEnd/>
              </a:ln>
            </p:spPr>
            <p:txBody>
              <a:bodyPr>
                <a:spAutoFit/>
              </a:bodyPr>
              <a:lstStyle/>
              <a:p>
                <a:pPr>
                  <a:lnSpc>
                    <a:spcPct val="150000"/>
                  </a:lnSpc>
                </a:pPr>
                <a:r>
                  <a:rPr lang="zh-CN" altLang="en-US" sz="2400" b="1">
                    <a:solidFill>
                      <a:schemeClr val="bg1"/>
                    </a:solidFill>
                    <a:latin typeface="微软雅黑" pitchFamily="34" charset="-122"/>
                    <a:ea typeface="微软雅黑" pitchFamily="34" charset="-122"/>
                  </a:rPr>
                  <a:t>主办单位</a:t>
                </a:r>
                <a:endParaRPr lang="en-US" altLang="zh-CN" sz="2400" b="1">
                  <a:solidFill>
                    <a:schemeClr val="bg1"/>
                  </a:solidFill>
                  <a:latin typeface="微软雅黑" pitchFamily="34" charset="-122"/>
                  <a:ea typeface="微软雅黑" pitchFamily="34" charset="-122"/>
                </a:endParaRPr>
              </a:p>
            </p:txBody>
          </p:sp>
        </p:grpSp>
        <p:grpSp>
          <p:nvGrpSpPr>
            <p:cNvPr id="56332" name="组合 186"/>
            <p:cNvGrpSpPr>
              <a:grpSpLocks/>
            </p:cNvGrpSpPr>
            <p:nvPr/>
          </p:nvGrpSpPr>
          <p:grpSpPr bwMode="auto">
            <a:xfrm>
              <a:off x="5638796" y="2400205"/>
              <a:ext cx="4410114" cy="1133733"/>
              <a:chOff x="593686" y="1273066"/>
              <a:chExt cx="4410114" cy="1133733"/>
            </a:xfrm>
          </p:grpSpPr>
          <p:sp>
            <p:nvSpPr>
              <p:cNvPr id="188" name="任意多边形 187"/>
              <p:cNvSpPr/>
              <p:nvPr/>
            </p:nvSpPr>
            <p:spPr>
              <a:xfrm>
                <a:off x="593618" y="1374937"/>
                <a:ext cx="4081464" cy="443014"/>
              </a:xfrm>
              <a:custGeom>
                <a:avLst/>
                <a:gdLst>
                  <a:gd name="connsiteX0" fmla="*/ 48686 w 4081388"/>
                  <a:gd name="connsiteY0" fmla="*/ 0 h 444500"/>
                  <a:gd name="connsiteX1" fmla="*/ 1924502 w 4081388"/>
                  <a:gd name="connsiteY1" fmla="*/ 0 h 444500"/>
                  <a:gd name="connsiteX2" fmla="*/ 1973188 w 4081388"/>
                  <a:gd name="connsiteY2" fmla="*/ 48686 h 444500"/>
                  <a:gd name="connsiteX3" fmla="*/ 1973188 w 4081388"/>
                  <a:gd name="connsiteY3" fmla="*/ 395814 h 444500"/>
                  <a:gd name="connsiteX4" fmla="*/ 1973077 w 4081388"/>
                  <a:gd name="connsiteY4" fmla="*/ 396082 h 444500"/>
                  <a:gd name="connsiteX5" fmla="*/ 4081388 w 4081388"/>
                  <a:gd name="connsiteY5" fmla="*/ 396082 h 444500"/>
                  <a:gd name="connsiteX6" fmla="*/ 4081388 w 4081388"/>
                  <a:gd name="connsiteY6" fmla="*/ 444500 h 444500"/>
                  <a:gd name="connsiteX7" fmla="*/ 1924502 w 4081388"/>
                  <a:gd name="connsiteY7" fmla="*/ 444500 h 444500"/>
                  <a:gd name="connsiteX8" fmla="*/ 48686 w 4081388"/>
                  <a:gd name="connsiteY8" fmla="*/ 444500 h 444500"/>
                  <a:gd name="connsiteX9" fmla="*/ 0 w 4081388"/>
                  <a:gd name="connsiteY9" fmla="*/ 444500 h 444500"/>
                  <a:gd name="connsiteX10" fmla="*/ 0 w 4081388"/>
                  <a:gd name="connsiteY10" fmla="*/ 396082 h 444500"/>
                  <a:gd name="connsiteX11" fmla="*/ 111 w 4081388"/>
                  <a:gd name="connsiteY11" fmla="*/ 396082 h 444500"/>
                  <a:gd name="connsiteX12" fmla="*/ 0 w 4081388"/>
                  <a:gd name="connsiteY12" fmla="*/ 395814 h 444500"/>
                  <a:gd name="connsiteX13" fmla="*/ 0 w 4081388"/>
                  <a:gd name="connsiteY13" fmla="*/ 48686 h 444500"/>
                  <a:gd name="connsiteX14" fmla="*/ 48686 w 4081388"/>
                  <a:gd name="connsiteY14" fmla="*/ 0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81388" h="444500">
                    <a:moveTo>
                      <a:pt x="48686" y="0"/>
                    </a:moveTo>
                    <a:lnTo>
                      <a:pt x="1924502" y="0"/>
                    </a:lnTo>
                    <a:cubicBezTo>
                      <a:pt x="1951391" y="0"/>
                      <a:pt x="1973188" y="21797"/>
                      <a:pt x="1973188" y="48686"/>
                    </a:cubicBezTo>
                    <a:lnTo>
                      <a:pt x="1973188" y="395814"/>
                    </a:lnTo>
                    <a:lnTo>
                      <a:pt x="1973077" y="396082"/>
                    </a:lnTo>
                    <a:lnTo>
                      <a:pt x="4081388" y="396082"/>
                    </a:lnTo>
                    <a:lnTo>
                      <a:pt x="4081388" y="444500"/>
                    </a:lnTo>
                    <a:lnTo>
                      <a:pt x="1924502" y="444500"/>
                    </a:lnTo>
                    <a:lnTo>
                      <a:pt x="48686" y="444500"/>
                    </a:lnTo>
                    <a:lnTo>
                      <a:pt x="0" y="444500"/>
                    </a:lnTo>
                    <a:lnTo>
                      <a:pt x="0" y="396082"/>
                    </a:lnTo>
                    <a:lnTo>
                      <a:pt x="111" y="396082"/>
                    </a:lnTo>
                    <a:lnTo>
                      <a:pt x="0" y="395814"/>
                    </a:lnTo>
                    <a:lnTo>
                      <a:pt x="0" y="48686"/>
                    </a:lnTo>
                    <a:cubicBezTo>
                      <a:pt x="0" y="21797"/>
                      <a:pt x="21797" y="0"/>
                      <a:pt x="48686" y="0"/>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fontAlgn="auto">
                  <a:defRPr/>
                </a:pPr>
                <a:endParaRPr lang="zh-CN" altLang="en-US" noProof="1"/>
              </a:p>
            </p:txBody>
          </p:sp>
          <p:sp>
            <p:nvSpPr>
              <p:cNvPr id="56342" name="矩形 188"/>
              <p:cNvSpPr>
                <a:spLocks noChangeArrowheads="1"/>
              </p:cNvSpPr>
              <p:nvPr/>
            </p:nvSpPr>
            <p:spPr bwMode="auto">
              <a:xfrm>
                <a:off x="609561" y="1857399"/>
                <a:ext cx="4138649" cy="549400"/>
              </a:xfrm>
              <a:prstGeom prst="rect">
                <a:avLst/>
              </a:prstGeom>
              <a:noFill/>
              <a:ln w="9525">
                <a:noFill/>
                <a:miter lim="800000"/>
                <a:headEnd/>
                <a:tailEnd/>
              </a:ln>
            </p:spPr>
            <p:txBody>
              <a:bodyPr>
                <a:spAutoFit/>
              </a:bodyPr>
              <a:lstStyle/>
              <a:p>
                <a:pPr>
                  <a:lnSpc>
                    <a:spcPct val="150000"/>
                  </a:lnSpc>
                </a:pPr>
                <a:r>
                  <a:rPr lang="zh-CN" altLang="en-US" sz="2000">
                    <a:solidFill>
                      <a:srgbClr val="E76D19"/>
                    </a:solidFill>
                    <a:latin typeface="微软雅黑" pitchFamily="34" charset="-122"/>
                    <a:ea typeface="微软雅黑" pitchFamily="34" charset="-122"/>
                  </a:rPr>
                  <a:t>校区工会、体育部</a:t>
                </a:r>
              </a:p>
            </p:txBody>
          </p:sp>
          <p:sp>
            <p:nvSpPr>
              <p:cNvPr id="56343" name="矩形 189"/>
              <p:cNvSpPr>
                <a:spLocks noChangeArrowheads="1"/>
              </p:cNvSpPr>
              <p:nvPr/>
            </p:nvSpPr>
            <p:spPr bwMode="auto">
              <a:xfrm>
                <a:off x="864457" y="1273066"/>
                <a:ext cx="4139343" cy="581057"/>
              </a:xfrm>
              <a:prstGeom prst="rect">
                <a:avLst/>
              </a:prstGeom>
              <a:noFill/>
              <a:ln w="9525">
                <a:noFill/>
                <a:miter lim="800000"/>
                <a:headEnd/>
                <a:tailEnd/>
              </a:ln>
            </p:spPr>
            <p:txBody>
              <a:bodyPr>
                <a:spAutoFit/>
              </a:bodyPr>
              <a:lstStyle/>
              <a:p>
                <a:pPr>
                  <a:lnSpc>
                    <a:spcPct val="150000"/>
                  </a:lnSpc>
                </a:pPr>
                <a:r>
                  <a:rPr lang="zh-CN" altLang="en-US" sz="2400" b="1">
                    <a:solidFill>
                      <a:schemeClr val="bg1"/>
                    </a:solidFill>
                    <a:latin typeface="微软雅黑" pitchFamily="34" charset="-122"/>
                    <a:ea typeface="微软雅黑" pitchFamily="34" charset="-122"/>
                  </a:rPr>
                  <a:t>承办单位</a:t>
                </a:r>
                <a:endParaRPr lang="en-US" altLang="zh-CN" sz="2400" b="1">
                  <a:solidFill>
                    <a:schemeClr val="bg1"/>
                  </a:solidFill>
                  <a:latin typeface="微软雅黑" pitchFamily="34" charset="-122"/>
                  <a:ea typeface="微软雅黑" pitchFamily="34" charset="-122"/>
                </a:endParaRPr>
              </a:p>
            </p:txBody>
          </p:sp>
        </p:grpSp>
        <p:grpSp>
          <p:nvGrpSpPr>
            <p:cNvPr id="56333" name="组合 190"/>
            <p:cNvGrpSpPr>
              <a:grpSpLocks/>
            </p:cNvGrpSpPr>
            <p:nvPr/>
          </p:nvGrpSpPr>
          <p:grpSpPr bwMode="auto">
            <a:xfrm>
              <a:off x="5606976" y="3524183"/>
              <a:ext cx="4410114" cy="1084509"/>
              <a:chOff x="593686" y="1273066"/>
              <a:chExt cx="4410114" cy="1084509"/>
            </a:xfrm>
          </p:grpSpPr>
          <p:sp>
            <p:nvSpPr>
              <p:cNvPr id="192" name="任意多边形 191"/>
              <p:cNvSpPr/>
              <p:nvPr/>
            </p:nvSpPr>
            <p:spPr>
              <a:xfrm>
                <a:off x="593688" y="1375169"/>
                <a:ext cx="4081464" cy="443015"/>
              </a:xfrm>
              <a:custGeom>
                <a:avLst/>
                <a:gdLst>
                  <a:gd name="connsiteX0" fmla="*/ 48686 w 4081388"/>
                  <a:gd name="connsiteY0" fmla="*/ 0 h 444500"/>
                  <a:gd name="connsiteX1" fmla="*/ 1924502 w 4081388"/>
                  <a:gd name="connsiteY1" fmla="*/ 0 h 444500"/>
                  <a:gd name="connsiteX2" fmla="*/ 1973188 w 4081388"/>
                  <a:gd name="connsiteY2" fmla="*/ 48686 h 444500"/>
                  <a:gd name="connsiteX3" fmla="*/ 1973188 w 4081388"/>
                  <a:gd name="connsiteY3" fmla="*/ 395814 h 444500"/>
                  <a:gd name="connsiteX4" fmla="*/ 1973077 w 4081388"/>
                  <a:gd name="connsiteY4" fmla="*/ 396082 h 444500"/>
                  <a:gd name="connsiteX5" fmla="*/ 4081388 w 4081388"/>
                  <a:gd name="connsiteY5" fmla="*/ 396082 h 444500"/>
                  <a:gd name="connsiteX6" fmla="*/ 4081388 w 4081388"/>
                  <a:gd name="connsiteY6" fmla="*/ 444500 h 444500"/>
                  <a:gd name="connsiteX7" fmla="*/ 1924502 w 4081388"/>
                  <a:gd name="connsiteY7" fmla="*/ 444500 h 444500"/>
                  <a:gd name="connsiteX8" fmla="*/ 48686 w 4081388"/>
                  <a:gd name="connsiteY8" fmla="*/ 444500 h 444500"/>
                  <a:gd name="connsiteX9" fmla="*/ 0 w 4081388"/>
                  <a:gd name="connsiteY9" fmla="*/ 444500 h 444500"/>
                  <a:gd name="connsiteX10" fmla="*/ 0 w 4081388"/>
                  <a:gd name="connsiteY10" fmla="*/ 396082 h 444500"/>
                  <a:gd name="connsiteX11" fmla="*/ 111 w 4081388"/>
                  <a:gd name="connsiteY11" fmla="*/ 396082 h 444500"/>
                  <a:gd name="connsiteX12" fmla="*/ 0 w 4081388"/>
                  <a:gd name="connsiteY12" fmla="*/ 395814 h 444500"/>
                  <a:gd name="connsiteX13" fmla="*/ 0 w 4081388"/>
                  <a:gd name="connsiteY13" fmla="*/ 48686 h 444500"/>
                  <a:gd name="connsiteX14" fmla="*/ 48686 w 4081388"/>
                  <a:gd name="connsiteY14" fmla="*/ 0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81388" h="444500">
                    <a:moveTo>
                      <a:pt x="48686" y="0"/>
                    </a:moveTo>
                    <a:lnTo>
                      <a:pt x="1924502" y="0"/>
                    </a:lnTo>
                    <a:cubicBezTo>
                      <a:pt x="1951391" y="0"/>
                      <a:pt x="1973188" y="21797"/>
                      <a:pt x="1973188" y="48686"/>
                    </a:cubicBezTo>
                    <a:lnTo>
                      <a:pt x="1973188" y="395814"/>
                    </a:lnTo>
                    <a:lnTo>
                      <a:pt x="1973077" y="396082"/>
                    </a:lnTo>
                    <a:lnTo>
                      <a:pt x="4081388" y="396082"/>
                    </a:lnTo>
                    <a:lnTo>
                      <a:pt x="4081388" y="444500"/>
                    </a:lnTo>
                    <a:lnTo>
                      <a:pt x="1924502" y="444500"/>
                    </a:lnTo>
                    <a:lnTo>
                      <a:pt x="48686" y="444500"/>
                    </a:lnTo>
                    <a:lnTo>
                      <a:pt x="0" y="444500"/>
                    </a:lnTo>
                    <a:lnTo>
                      <a:pt x="0" y="396082"/>
                    </a:lnTo>
                    <a:lnTo>
                      <a:pt x="111" y="396082"/>
                    </a:lnTo>
                    <a:lnTo>
                      <a:pt x="0" y="395814"/>
                    </a:lnTo>
                    <a:lnTo>
                      <a:pt x="0" y="48686"/>
                    </a:lnTo>
                    <a:cubicBezTo>
                      <a:pt x="0" y="21797"/>
                      <a:pt x="21797" y="0"/>
                      <a:pt x="48686" y="0"/>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fontAlgn="auto">
                  <a:defRPr/>
                </a:pPr>
                <a:endParaRPr lang="zh-CN" altLang="en-US" noProof="1"/>
              </a:p>
            </p:txBody>
          </p:sp>
          <p:sp>
            <p:nvSpPr>
              <p:cNvPr id="56339" name="矩形 192"/>
              <p:cNvSpPr>
                <a:spLocks noChangeArrowheads="1"/>
              </p:cNvSpPr>
              <p:nvPr/>
            </p:nvSpPr>
            <p:spPr bwMode="auto">
              <a:xfrm>
                <a:off x="609596" y="1857951"/>
                <a:ext cx="4139343" cy="499624"/>
              </a:xfrm>
              <a:prstGeom prst="rect">
                <a:avLst/>
              </a:prstGeom>
              <a:noFill/>
              <a:ln w="9525">
                <a:noFill/>
                <a:miter lim="800000"/>
                <a:headEnd/>
                <a:tailEnd/>
              </a:ln>
            </p:spPr>
            <p:txBody>
              <a:bodyPr>
                <a:spAutoFit/>
              </a:bodyPr>
              <a:lstStyle/>
              <a:p>
                <a:pPr>
                  <a:lnSpc>
                    <a:spcPct val="150000"/>
                  </a:lnSpc>
                </a:pPr>
                <a:r>
                  <a:rPr lang="zh-CN" altLang="en-US" sz="2000">
                    <a:solidFill>
                      <a:srgbClr val="E76D19"/>
                    </a:solidFill>
                    <a:latin typeface="微软雅黑" pitchFamily="34" charset="-122"/>
                    <a:ea typeface="微软雅黑" pitchFamily="34" charset="-122"/>
                  </a:rPr>
                  <a:t>团体趣味运动竞技</a:t>
                </a:r>
                <a:endParaRPr lang="en-US" altLang="zh-CN" sz="2000">
                  <a:solidFill>
                    <a:srgbClr val="E76D19"/>
                  </a:solidFill>
                  <a:latin typeface="微软雅黑" pitchFamily="34" charset="-122"/>
                  <a:ea typeface="微软雅黑" pitchFamily="34" charset="-122"/>
                </a:endParaRPr>
              </a:p>
            </p:txBody>
          </p:sp>
          <p:sp>
            <p:nvSpPr>
              <p:cNvPr id="56340" name="矩形 193"/>
              <p:cNvSpPr>
                <a:spLocks noChangeArrowheads="1"/>
              </p:cNvSpPr>
              <p:nvPr/>
            </p:nvSpPr>
            <p:spPr bwMode="auto">
              <a:xfrm>
                <a:off x="864457" y="1273066"/>
                <a:ext cx="4139343" cy="581057"/>
              </a:xfrm>
              <a:prstGeom prst="rect">
                <a:avLst/>
              </a:prstGeom>
              <a:noFill/>
              <a:ln w="9525">
                <a:noFill/>
                <a:miter lim="800000"/>
                <a:headEnd/>
                <a:tailEnd/>
              </a:ln>
            </p:spPr>
            <p:txBody>
              <a:bodyPr>
                <a:spAutoFit/>
              </a:bodyPr>
              <a:lstStyle/>
              <a:p>
                <a:pPr>
                  <a:lnSpc>
                    <a:spcPct val="150000"/>
                  </a:lnSpc>
                </a:pPr>
                <a:r>
                  <a:rPr lang="zh-CN" altLang="en-US" sz="2400" b="1">
                    <a:solidFill>
                      <a:schemeClr val="bg1"/>
                    </a:solidFill>
                    <a:latin typeface="微软雅黑" pitchFamily="34" charset="-122"/>
                    <a:ea typeface="微软雅黑" pitchFamily="34" charset="-122"/>
                  </a:rPr>
                  <a:t>活动形式</a:t>
                </a:r>
                <a:endParaRPr lang="en-US" altLang="zh-CN" sz="2400" b="1">
                  <a:solidFill>
                    <a:schemeClr val="bg1"/>
                  </a:solidFill>
                  <a:latin typeface="微软雅黑" pitchFamily="34" charset="-122"/>
                  <a:ea typeface="微软雅黑" pitchFamily="34" charset="-122"/>
                </a:endParaRPr>
              </a:p>
            </p:txBody>
          </p:sp>
        </p:grpSp>
        <p:grpSp>
          <p:nvGrpSpPr>
            <p:cNvPr id="56334" name="组合 194"/>
            <p:cNvGrpSpPr>
              <a:grpSpLocks/>
            </p:cNvGrpSpPr>
            <p:nvPr/>
          </p:nvGrpSpPr>
          <p:grpSpPr bwMode="auto">
            <a:xfrm>
              <a:off x="5606976" y="4651322"/>
              <a:ext cx="6781804" cy="2044310"/>
              <a:chOff x="577776" y="1273066"/>
              <a:chExt cx="6781804" cy="2044310"/>
            </a:xfrm>
          </p:grpSpPr>
          <p:sp>
            <p:nvSpPr>
              <p:cNvPr id="196" name="任意多边形 195"/>
              <p:cNvSpPr/>
              <p:nvPr/>
            </p:nvSpPr>
            <p:spPr>
              <a:xfrm>
                <a:off x="593653" y="1375415"/>
                <a:ext cx="4081464" cy="443015"/>
              </a:xfrm>
              <a:custGeom>
                <a:avLst/>
                <a:gdLst>
                  <a:gd name="connsiteX0" fmla="*/ 48686 w 4081388"/>
                  <a:gd name="connsiteY0" fmla="*/ 0 h 444500"/>
                  <a:gd name="connsiteX1" fmla="*/ 1924502 w 4081388"/>
                  <a:gd name="connsiteY1" fmla="*/ 0 h 444500"/>
                  <a:gd name="connsiteX2" fmla="*/ 1973188 w 4081388"/>
                  <a:gd name="connsiteY2" fmla="*/ 48686 h 444500"/>
                  <a:gd name="connsiteX3" fmla="*/ 1973188 w 4081388"/>
                  <a:gd name="connsiteY3" fmla="*/ 395814 h 444500"/>
                  <a:gd name="connsiteX4" fmla="*/ 1973077 w 4081388"/>
                  <a:gd name="connsiteY4" fmla="*/ 396082 h 444500"/>
                  <a:gd name="connsiteX5" fmla="*/ 4081388 w 4081388"/>
                  <a:gd name="connsiteY5" fmla="*/ 396082 h 444500"/>
                  <a:gd name="connsiteX6" fmla="*/ 4081388 w 4081388"/>
                  <a:gd name="connsiteY6" fmla="*/ 444500 h 444500"/>
                  <a:gd name="connsiteX7" fmla="*/ 1924502 w 4081388"/>
                  <a:gd name="connsiteY7" fmla="*/ 444500 h 444500"/>
                  <a:gd name="connsiteX8" fmla="*/ 48686 w 4081388"/>
                  <a:gd name="connsiteY8" fmla="*/ 444500 h 444500"/>
                  <a:gd name="connsiteX9" fmla="*/ 0 w 4081388"/>
                  <a:gd name="connsiteY9" fmla="*/ 444500 h 444500"/>
                  <a:gd name="connsiteX10" fmla="*/ 0 w 4081388"/>
                  <a:gd name="connsiteY10" fmla="*/ 396082 h 444500"/>
                  <a:gd name="connsiteX11" fmla="*/ 111 w 4081388"/>
                  <a:gd name="connsiteY11" fmla="*/ 396082 h 444500"/>
                  <a:gd name="connsiteX12" fmla="*/ 0 w 4081388"/>
                  <a:gd name="connsiteY12" fmla="*/ 395814 h 444500"/>
                  <a:gd name="connsiteX13" fmla="*/ 0 w 4081388"/>
                  <a:gd name="connsiteY13" fmla="*/ 48686 h 444500"/>
                  <a:gd name="connsiteX14" fmla="*/ 48686 w 4081388"/>
                  <a:gd name="connsiteY14" fmla="*/ 0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81388" h="444500">
                    <a:moveTo>
                      <a:pt x="48686" y="0"/>
                    </a:moveTo>
                    <a:lnTo>
                      <a:pt x="1924502" y="0"/>
                    </a:lnTo>
                    <a:cubicBezTo>
                      <a:pt x="1951391" y="0"/>
                      <a:pt x="1973188" y="21797"/>
                      <a:pt x="1973188" y="48686"/>
                    </a:cubicBezTo>
                    <a:lnTo>
                      <a:pt x="1973188" y="395814"/>
                    </a:lnTo>
                    <a:lnTo>
                      <a:pt x="1973077" y="396082"/>
                    </a:lnTo>
                    <a:lnTo>
                      <a:pt x="4081388" y="396082"/>
                    </a:lnTo>
                    <a:lnTo>
                      <a:pt x="4081388" y="444500"/>
                    </a:lnTo>
                    <a:lnTo>
                      <a:pt x="1924502" y="444500"/>
                    </a:lnTo>
                    <a:lnTo>
                      <a:pt x="48686" y="444500"/>
                    </a:lnTo>
                    <a:lnTo>
                      <a:pt x="0" y="444500"/>
                    </a:lnTo>
                    <a:lnTo>
                      <a:pt x="0" y="396082"/>
                    </a:lnTo>
                    <a:lnTo>
                      <a:pt x="111" y="396082"/>
                    </a:lnTo>
                    <a:lnTo>
                      <a:pt x="0" y="395814"/>
                    </a:lnTo>
                    <a:lnTo>
                      <a:pt x="0" y="48686"/>
                    </a:lnTo>
                    <a:cubicBezTo>
                      <a:pt x="0" y="21797"/>
                      <a:pt x="21797" y="0"/>
                      <a:pt x="48686" y="0"/>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fontAlgn="auto">
                  <a:defRPr/>
                </a:pPr>
                <a:endParaRPr lang="zh-CN" altLang="en-US" noProof="1"/>
              </a:p>
            </p:txBody>
          </p:sp>
          <p:sp>
            <p:nvSpPr>
              <p:cNvPr id="56336" name="矩形 196"/>
              <p:cNvSpPr>
                <a:spLocks noChangeArrowheads="1"/>
              </p:cNvSpPr>
              <p:nvPr/>
            </p:nvSpPr>
            <p:spPr bwMode="auto">
              <a:xfrm>
                <a:off x="577776" y="1852843"/>
                <a:ext cx="6781804" cy="1464533"/>
              </a:xfrm>
              <a:prstGeom prst="rect">
                <a:avLst/>
              </a:prstGeom>
              <a:noFill/>
              <a:ln w="9525">
                <a:noFill/>
                <a:miter lim="800000"/>
                <a:headEnd/>
                <a:tailEnd/>
              </a:ln>
            </p:spPr>
            <p:txBody>
              <a:bodyPr>
                <a:spAutoFit/>
              </a:bodyPr>
              <a:lstStyle/>
              <a:p>
                <a:pPr>
                  <a:lnSpc>
                    <a:spcPct val="150000"/>
                  </a:lnSpc>
                  <a:buClr>
                    <a:srgbClr val="00A055"/>
                  </a:buClr>
                </a:pPr>
                <a:r>
                  <a:rPr lang="zh-CN" altLang="en-US" sz="2000">
                    <a:solidFill>
                      <a:srgbClr val="F27004"/>
                    </a:solidFill>
                    <a:latin typeface="微软雅黑" pitchFamily="34" charset="-122"/>
                    <a:ea typeface="微软雅黑" pitchFamily="34" charset="-122"/>
                  </a:rPr>
                  <a:t>①迎新年，促健康，</a:t>
                </a:r>
                <a:r>
                  <a:rPr lang="zh-CN" altLang="en-US">
                    <a:solidFill>
                      <a:srgbClr val="F27004"/>
                    </a:solidFill>
                    <a:latin typeface="微软雅黑" pitchFamily="34" charset="-122"/>
                    <a:ea typeface="微软雅黑" pitchFamily="34" charset="-122"/>
                  </a:rPr>
                  <a:t>培养团队协助能力；</a:t>
                </a:r>
                <a:r>
                  <a:rPr lang="zh-CN" altLang="en-US">
                    <a:latin typeface="微软雅黑" pitchFamily="34" charset="-122"/>
                    <a:ea typeface="微软雅黑" pitchFamily="34" charset="-122"/>
                  </a:rPr>
                  <a:t> </a:t>
                </a:r>
                <a:endParaRPr lang="zh-CN" altLang="en-US" sz="2000">
                  <a:solidFill>
                    <a:srgbClr val="F27004"/>
                  </a:solidFill>
                  <a:latin typeface="微软雅黑" pitchFamily="34" charset="-122"/>
                  <a:ea typeface="微软雅黑" pitchFamily="34" charset="-122"/>
                </a:endParaRPr>
              </a:p>
              <a:p>
                <a:pPr>
                  <a:lnSpc>
                    <a:spcPct val="150000"/>
                  </a:lnSpc>
                  <a:buClr>
                    <a:srgbClr val="00A055"/>
                  </a:buClr>
                </a:pPr>
                <a:r>
                  <a:rPr lang="zh-CN" altLang="en-US" sz="2000">
                    <a:solidFill>
                      <a:srgbClr val="F27004"/>
                    </a:solidFill>
                    <a:latin typeface="微软雅黑" pitchFamily="34" charset="-122"/>
                    <a:ea typeface="微软雅黑" pitchFamily="34" charset="-122"/>
                  </a:rPr>
                  <a:t>②</a:t>
                </a:r>
                <a:r>
                  <a:rPr lang="zh-CN" altLang="en-US">
                    <a:solidFill>
                      <a:srgbClr val="F27004"/>
                    </a:solidFill>
                    <a:latin typeface="微软雅黑" pitchFamily="34" charset="-122"/>
                    <a:ea typeface="微软雅黑" pitchFamily="34" charset="-122"/>
                  </a:rPr>
                  <a:t>丰富师生的文化生活，促进师生之间的交流。</a:t>
                </a:r>
                <a:endParaRPr lang="en-US" altLang="zh-CN">
                  <a:solidFill>
                    <a:srgbClr val="F27004"/>
                  </a:solidFill>
                  <a:latin typeface="微软雅黑" pitchFamily="34" charset="-122"/>
                  <a:ea typeface="微软雅黑" pitchFamily="34" charset="-122"/>
                </a:endParaRPr>
              </a:p>
              <a:p>
                <a:pPr>
                  <a:lnSpc>
                    <a:spcPct val="150000"/>
                  </a:lnSpc>
                  <a:buClr>
                    <a:srgbClr val="00A055"/>
                  </a:buClr>
                </a:pPr>
                <a:endParaRPr lang="zh-CN" altLang="en-US" sz="2000">
                  <a:solidFill>
                    <a:srgbClr val="F27004"/>
                  </a:solidFill>
                  <a:latin typeface="微软雅黑" pitchFamily="34" charset="-122"/>
                  <a:ea typeface="微软雅黑" pitchFamily="34" charset="-122"/>
                </a:endParaRPr>
              </a:p>
            </p:txBody>
          </p:sp>
          <p:sp>
            <p:nvSpPr>
              <p:cNvPr id="56337" name="矩形 197"/>
              <p:cNvSpPr>
                <a:spLocks noChangeArrowheads="1"/>
              </p:cNvSpPr>
              <p:nvPr/>
            </p:nvSpPr>
            <p:spPr bwMode="auto">
              <a:xfrm>
                <a:off x="864457" y="1273066"/>
                <a:ext cx="4139343" cy="581057"/>
              </a:xfrm>
              <a:prstGeom prst="rect">
                <a:avLst/>
              </a:prstGeom>
              <a:noFill/>
              <a:ln w="9525">
                <a:noFill/>
                <a:miter lim="800000"/>
                <a:headEnd/>
                <a:tailEnd/>
              </a:ln>
            </p:spPr>
            <p:txBody>
              <a:bodyPr>
                <a:spAutoFit/>
              </a:bodyPr>
              <a:lstStyle/>
              <a:p>
                <a:pPr>
                  <a:lnSpc>
                    <a:spcPct val="150000"/>
                  </a:lnSpc>
                </a:pPr>
                <a:r>
                  <a:rPr lang="zh-CN" altLang="en-US" sz="2400" b="1">
                    <a:solidFill>
                      <a:schemeClr val="bg1"/>
                    </a:solidFill>
                    <a:latin typeface="微软雅黑" pitchFamily="34" charset="-122"/>
                    <a:ea typeface="微软雅黑" pitchFamily="34" charset="-122"/>
                  </a:rPr>
                  <a:t>活动目的</a:t>
                </a:r>
                <a:endParaRPr lang="en-US" altLang="zh-CN" sz="2400" b="1">
                  <a:solidFill>
                    <a:schemeClr val="bg1"/>
                  </a:solidFill>
                  <a:latin typeface="微软雅黑" pitchFamily="34" charset="-122"/>
                  <a:ea typeface="微软雅黑" pitchFamily="34" charset="-122"/>
                </a:endParaRPr>
              </a:p>
            </p:txBody>
          </p:sp>
        </p:grpSp>
      </p:grpSp>
      <p:sp>
        <p:nvSpPr>
          <p:cNvPr id="56323" name="矩形 48"/>
          <p:cNvSpPr>
            <a:spLocks noChangeArrowheads="1"/>
          </p:cNvSpPr>
          <p:nvPr/>
        </p:nvSpPr>
        <p:spPr bwMode="auto">
          <a:xfrm>
            <a:off x="609600" y="4243388"/>
            <a:ext cx="4138613" cy="500062"/>
          </a:xfrm>
          <a:prstGeom prst="rect">
            <a:avLst/>
          </a:prstGeom>
          <a:noFill/>
          <a:ln w="9525">
            <a:noFill/>
            <a:miter lim="800000"/>
            <a:headEnd/>
            <a:tailEnd/>
          </a:ln>
        </p:spPr>
        <p:txBody>
          <a:bodyPr>
            <a:spAutoFit/>
          </a:bodyPr>
          <a:lstStyle/>
          <a:p>
            <a:pPr>
              <a:lnSpc>
                <a:spcPct val="150000"/>
              </a:lnSpc>
            </a:pPr>
            <a:r>
              <a:rPr lang="zh-CN" altLang="en-US" sz="2000">
                <a:solidFill>
                  <a:srgbClr val="E76D19"/>
                </a:solidFill>
                <a:latin typeface="微软雅黑" pitchFamily="34" charset="-122"/>
                <a:ea typeface="微软雅黑" pitchFamily="34" charset="-122"/>
              </a:rPr>
              <a:t>暨南大学田径场</a:t>
            </a:r>
            <a:endParaRPr lang="en-US" altLang="zh-CN" sz="2000">
              <a:solidFill>
                <a:srgbClr val="E76D19"/>
              </a:solidFill>
              <a:latin typeface="微软雅黑" pitchFamily="34" charset="-122"/>
              <a:ea typeface="微软雅黑" pitchFamily="34" charset="-122"/>
            </a:endParaRPr>
          </a:p>
        </p:txBody>
      </p:sp>
      <p:sp>
        <p:nvSpPr>
          <p:cNvPr id="56324" name="矩形 49"/>
          <p:cNvSpPr>
            <a:spLocks noChangeArrowheads="1"/>
          </p:cNvSpPr>
          <p:nvPr/>
        </p:nvSpPr>
        <p:spPr bwMode="auto">
          <a:xfrm>
            <a:off x="584200" y="3181350"/>
            <a:ext cx="4140200" cy="549275"/>
          </a:xfrm>
          <a:prstGeom prst="rect">
            <a:avLst/>
          </a:prstGeom>
          <a:noFill/>
          <a:ln w="9525">
            <a:noFill/>
            <a:miter lim="800000"/>
            <a:headEnd/>
            <a:tailEnd/>
          </a:ln>
        </p:spPr>
        <p:txBody>
          <a:bodyPr>
            <a:spAutoFit/>
          </a:bodyPr>
          <a:lstStyle/>
          <a:p>
            <a:pPr>
              <a:lnSpc>
                <a:spcPct val="150000"/>
              </a:lnSpc>
            </a:pPr>
            <a:r>
              <a:rPr lang="en-US" altLang="zh-CN" sz="2000">
                <a:solidFill>
                  <a:srgbClr val="E76D19"/>
                </a:solidFill>
                <a:latin typeface="微软雅黑" pitchFamily="34" charset="-122"/>
                <a:ea typeface="微软雅黑" pitchFamily="34" charset="-122"/>
              </a:rPr>
              <a:t>12</a:t>
            </a:r>
            <a:r>
              <a:rPr lang="zh-CN" altLang="en-US" sz="2000">
                <a:solidFill>
                  <a:srgbClr val="E76D19"/>
                </a:solidFill>
                <a:latin typeface="微软雅黑" pitchFamily="34" charset="-122"/>
                <a:ea typeface="微软雅黑" pitchFamily="34" charset="-122"/>
              </a:rPr>
              <a:t>月</a:t>
            </a:r>
            <a:r>
              <a:rPr lang="en-US" altLang="zh-CN" sz="2000">
                <a:solidFill>
                  <a:srgbClr val="E76D19"/>
                </a:solidFill>
                <a:latin typeface="微软雅黑" pitchFamily="34" charset="-122"/>
                <a:ea typeface="微软雅黑" pitchFamily="34" charset="-122"/>
              </a:rPr>
              <a:t>21</a:t>
            </a:r>
            <a:r>
              <a:rPr lang="zh-CN" altLang="en-US" sz="2000">
                <a:solidFill>
                  <a:srgbClr val="E76D19"/>
                </a:solidFill>
                <a:latin typeface="微软雅黑" pitchFamily="34" charset="-122"/>
                <a:ea typeface="微软雅黑" pitchFamily="34" charset="-122"/>
              </a:rPr>
              <a:t>日周四</a:t>
            </a:r>
            <a:r>
              <a:rPr lang="en-US" altLang="zh-CN" sz="2000">
                <a:solidFill>
                  <a:srgbClr val="E76D19"/>
                </a:solidFill>
                <a:latin typeface="微软雅黑" pitchFamily="34" charset="-122"/>
                <a:ea typeface="微软雅黑" pitchFamily="34" charset="-122"/>
              </a:rPr>
              <a:t>13:45—18:00</a:t>
            </a:r>
          </a:p>
        </p:txBody>
      </p:sp>
      <p:sp>
        <p:nvSpPr>
          <p:cNvPr id="56325" name="矩形 50"/>
          <p:cNvSpPr>
            <a:spLocks noChangeArrowheads="1"/>
          </p:cNvSpPr>
          <p:nvPr/>
        </p:nvSpPr>
        <p:spPr bwMode="auto">
          <a:xfrm>
            <a:off x="641350" y="2051050"/>
            <a:ext cx="5008563" cy="552450"/>
          </a:xfrm>
          <a:prstGeom prst="rect">
            <a:avLst/>
          </a:prstGeom>
          <a:noFill/>
          <a:ln w="9525">
            <a:noFill/>
            <a:miter lim="800000"/>
            <a:headEnd/>
            <a:tailEnd/>
          </a:ln>
        </p:spPr>
        <p:txBody>
          <a:bodyPr>
            <a:spAutoFit/>
          </a:bodyPr>
          <a:lstStyle/>
          <a:p>
            <a:pPr>
              <a:lnSpc>
                <a:spcPct val="150000"/>
              </a:lnSpc>
            </a:pPr>
            <a:r>
              <a:rPr lang="zh-CN" altLang="en-US" sz="2000">
                <a:solidFill>
                  <a:srgbClr val="E76D19"/>
                </a:solidFill>
                <a:latin typeface="微软雅黑" pitchFamily="34" charset="-122"/>
                <a:ea typeface="微软雅黑" pitchFamily="34" charset="-122"/>
              </a:rPr>
              <a:t>暨南大学珠海校区迎新年趣味运动会</a:t>
            </a:r>
          </a:p>
        </p:txBody>
      </p:sp>
      <p:sp>
        <p:nvSpPr>
          <p:cNvPr id="56326" name="矩形 51"/>
          <p:cNvSpPr>
            <a:spLocks noChangeArrowheads="1"/>
          </p:cNvSpPr>
          <p:nvPr/>
        </p:nvSpPr>
        <p:spPr bwMode="auto">
          <a:xfrm>
            <a:off x="5676900" y="2051050"/>
            <a:ext cx="4140200" cy="549275"/>
          </a:xfrm>
          <a:prstGeom prst="rect">
            <a:avLst/>
          </a:prstGeom>
          <a:noFill/>
          <a:ln w="9525">
            <a:noFill/>
            <a:miter lim="800000"/>
            <a:headEnd/>
            <a:tailEnd/>
          </a:ln>
        </p:spPr>
        <p:txBody>
          <a:bodyPr>
            <a:spAutoFit/>
          </a:bodyPr>
          <a:lstStyle/>
          <a:p>
            <a:pPr>
              <a:lnSpc>
                <a:spcPct val="150000"/>
              </a:lnSpc>
            </a:pPr>
            <a:r>
              <a:rPr lang="zh-CN" altLang="en-US" sz="2000">
                <a:solidFill>
                  <a:srgbClr val="E76D19"/>
                </a:solidFill>
                <a:latin typeface="微软雅黑" pitchFamily="34" charset="-122"/>
                <a:ea typeface="微软雅黑" pitchFamily="34" charset="-122"/>
              </a:rPr>
              <a:t>暨南大学珠海校区</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5" name="组合 40"/>
          <p:cNvGrpSpPr>
            <a:grpSpLocks/>
          </p:cNvGrpSpPr>
          <p:nvPr/>
        </p:nvGrpSpPr>
        <p:grpSpPr bwMode="auto">
          <a:xfrm>
            <a:off x="325438" y="139700"/>
            <a:ext cx="3871912" cy="1019175"/>
            <a:chOff x="624483" y="1343463"/>
            <a:chExt cx="2800696" cy="737430"/>
          </a:xfrm>
        </p:grpSpPr>
        <p:sp>
          <p:nvSpPr>
            <p:cNvPr id="42" name="圆角矩形 41"/>
            <p:cNvSpPr/>
            <p:nvPr/>
          </p:nvSpPr>
          <p:spPr>
            <a:xfrm>
              <a:off x="624483" y="1343463"/>
              <a:ext cx="2800696"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7383" name="文本框 42"/>
            <p:cNvSpPr txBox="1">
              <a:spLocks noChangeArrowheads="1"/>
            </p:cNvSpPr>
            <p:nvPr/>
          </p:nvSpPr>
          <p:spPr bwMode="auto">
            <a:xfrm>
              <a:off x="1528988" y="1450409"/>
              <a:ext cx="1671066" cy="512190"/>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计分说明</a:t>
              </a:r>
            </a:p>
          </p:txBody>
        </p:sp>
        <p:grpSp>
          <p:nvGrpSpPr>
            <p:cNvPr id="57384" name="组合 50"/>
            <p:cNvGrpSpPr>
              <a:grpSpLocks/>
            </p:cNvGrpSpPr>
            <p:nvPr/>
          </p:nvGrpSpPr>
          <p:grpSpPr bwMode="auto">
            <a:xfrm>
              <a:off x="741248" y="1430279"/>
              <a:ext cx="603250" cy="552450"/>
              <a:chOff x="0" y="0"/>
              <a:chExt cx="737947" cy="676838"/>
            </a:xfrm>
          </p:grpSpPr>
          <p:sp>
            <p:nvSpPr>
              <p:cNvPr id="57386"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57387"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57388"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45" name="直接连接符 44"/>
            <p:cNvCxnSpPr/>
            <p:nvPr/>
          </p:nvCxnSpPr>
          <p:spPr>
            <a:xfrm flipH="1">
              <a:off x="1409918" y="1947650"/>
              <a:ext cx="1834979"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grpSp>
        <p:nvGrpSpPr>
          <p:cNvPr id="57346" name="组合 8"/>
          <p:cNvGrpSpPr>
            <a:grpSpLocks/>
          </p:cNvGrpSpPr>
          <p:nvPr/>
        </p:nvGrpSpPr>
        <p:grpSpPr bwMode="auto">
          <a:xfrm>
            <a:off x="1309688" y="1258888"/>
            <a:ext cx="9336087" cy="5172075"/>
            <a:chOff x="2000271" y="1438117"/>
            <a:chExt cx="9336185" cy="5170955"/>
          </a:xfrm>
        </p:grpSpPr>
        <p:grpSp>
          <p:nvGrpSpPr>
            <p:cNvPr id="57349" name="组合 2"/>
            <p:cNvGrpSpPr>
              <a:grpSpLocks/>
            </p:cNvGrpSpPr>
            <p:nvPr/>
          </p:nvGrpSpPr>
          <p:grpSpPr bwMode="auto">
            <a:xfrm>
              <a:off x="2012134" y="1438117"/>
              <a:ext cx="9324322" cy="645020"/>
              <a:chOff x="840645" y="2024467"/>
              <a:chExt cx="9324322" cy="645020"/>
            </a:xfrm>
          </p:grpSpPr>
          <p:grpSp>
            <p:nvGrpSpPr>
              <p:cNvPr id="57376" name="组合 63"/>
              <p:cNvGrpSpPr>
                <a:grpSpLocks/>
              </p:cNvGrpSpPr>
              <p:nvPr/>
            </p:nvGrpSpPr>
            <p:grpSpPr bwMode="auto">
              <a:xfrm>
                <a:off x="840645" y="2024467"/>
                <a:ext cx="9324322" cy="645020"/>
                <a:chOff x="745097" y="1085248"/>
                <a:chExt cx="9323328" cy="644894"/>
              </a:xfrm>
            </p:grpSpPr>
            <p:sp>
              <p:nvSpPr>
                <p:cNvPr id="57378" name="Text Box 6"/>
                <p:cNvSpPr txBox="1">
                  <a:spLocks noChangeArrowheads="1"/>
                </p:cNvSpPr>
                <p:nvPr/>
              </p:nvSpPr>
              <p:spPr bwMode="auto">
                <a:xfrm>
                  <a:off x="1432707" y="1085248"/>
                  <a:ext cx="8635718" cy="644894"/>
                </a:xfrm>
                <a:prstGeom prst="rect">
                  <a:avLst/>
                </a:prstGeom>
                <a:noFill/>
                <a:ln w="9525">
                  <a:noFill/>
                  <a:miter lim="800000"/>
                  <a:headEnd/>
                  <a:tailEnd/>
                </a:ln>
              </p:spPr>
              <p:txBody>
                <a:bodyPr>
                  <a:spAutoFit/>
                </a:bodyPr>
                <a:lstStyle/>
                <a:p>
                  <a:pPr>
                    <a:lnSpc>
                      <a:spcPct val="200000"/>
                    </a:lnSpc>
                    <a:spcBef>
                      <a:spcPct val="30000"/>
                    </a:spcBef>
                    <a:buFont typeface="Arial" charset="0"/>
                    <a:buNone/>
                  </a:pPr>
                  <a:r>
                    <a:rPr lang="zh-CN" altLang="en-US">
                      <a:solidFill>
                        <a:srgbClr val="E97915"/>
                      </a:solidFill>
                      <a:latin typeface="微软雅黑" pitchFamily="34" charset="-122"/>
                      <a:ea typeface="微软雅黑" pitchFamily="34" charset="-122"/>
                    </a:rPr>
                    <a:t>本次活动历时</a:t>
                  </a:r>
                  <a:r>
                    <a:rPr lang="zh-CN" altLang="en-US" b="1">
                      <a:solidFill>
                        <a:srgbClr val="FF0000"/>
                      </a:solidFill>
                      <a:latin typeface="微软雅黑" pitchFamily="34" charset="-122"/>
                      <a:ea typeface="微软雅黑" pitchFamily="34" charset="-122"/>
                    </a:rPr>
                    <a:t>半天</a:t>
                  </a:r>
                  <a:r>
                    <a:rPr lang="zh-CN" altLang="en-US">
                      <a:solidFill>
                        <a:srgbClr val="E97915"/>
                      </a:solidFill>
                      <a:latin typeface="微软雅黑" pitchFamily="34" charset="-122"/>
                      <a:ea typeface="微软雅黑" pitchFamily="34" charset="-122"/>
                    </a:rPr>
                    <a:t>，合计共进行</a:t>
                  </a:r>
                  <a:r>
                    <a:rPr lang="zh-CN" altLang="en-US" b="1" u="sng">
                      <a:solidFill>
                        <a:srgbClr val="FF0000"/>
                      </a:solidFill>
                      <a:latin typeface="微软雅黑" pitchFamily="34" charset="-122"/>
                      <a:ea typeface="微软雅黑" pitchFamily="34" charset="-122"/>
                    </a:rPr>
                    <a:t> </a:t>
                  </a:r>
                  <a:r>
                    <a:rPr lang="en-US" altLang="zh-CN" b="1" u="sng">
                      <a:solidFill>
                        <a:srgbClr val="FF0000"/>
                      </a:solidFill>
                      <a:latin typeface="微软雅黑" pitchFamily="34" charset="-122"/>
                      <a:ea typeface="微软雅黑" pitchFamily="34" charset="-122"/>
                    </a:rPr>
                    <a:t>6 </a:t>
                  </a:r>
                  <a:r>
                    <a:rPr lang="zh-CN" altLang="en-US">
                      <a:solidFill>
                        <a:srgbClr val="E97915"/>
                      </a:solidFill>
                      <a:latin typeface="微软雅黑" pitchFamily="34" charset="-122"/>
                      <a:ea typeface="微软雅黑" pitchFamily="34" charset="-122"/>
                    </a:rPr>
                    <a:t>项比赛项目，教组工</a:t>
                  </a:r>
                  <a:r>
                    <a:rPr lang="en-US" altLang="zh-CN" b="1" u="sng">
                      <a:solidFill>
                        <a:srgbClr val="FF0000"/>
                      </a:solidFill>
                      <a:latin typeface="微软雅黑" pitchFamily="34" charset="-122"/>
                      <a:ea typeface="微软雅黑" pitchFamily="34" charset="-122"/>
                    </a:rPr>
                    <a:t>4</a:t>
                  </a:r>
                  <a:r>
                    <a:rPr lang="zh-CN" altLang="en-US">
                      <a:solidFill>
                        <a:srgbClr val="E97915"/>
                      </a:solidFill>
                      <a:latin typeface="微软雅黑" pitchFamily="34" charset="-122"/>
                      <a:ea typeface="微软雅黑" pitchFamily="34" charset="-122"/>
                    </a:rPr>
                    <a:t>项，学生组</a:t>
                  </a:r>
                  <a:r>
                    <a:rPr lang="en-US" altLang="zh-CN" b="1" u="sng">
                      <a:solidFill>
                        <a:srgbClr val="FF0000"/>
                      </a:solidFill>
                      <a:latin typeface="微软雅黑" pitchFamily="34" charset="-122"/>
                      <a:ea typeface="微软雅黑" pitchFamily="34" charset="-122"/>
                    </a:rPr>
                    <a:t>6</a:t>
                  </a:r>
                  <a:r>
                    <a:rPr lang="zh-CN" altLang="en-US">
                      <a:solidFill>
                        <a:srgbClr val="E97915"/>
                      </a:solidFill>
                      <a:latin typeface="微软雅黑" pitchFamily="34" charset="-122"/>
                      <a:ea typeface="微软雅黑" pitchFamily="34" charset="-122"/>
                    </a:rPr>
                    <a:t>项；</a:t>
                  </a:r>
                  <a:endParaRPr lang="en-US" altLang="zh-CN">
                    <a:solidFill>
                      <a:srgbClr val="E97915"/>
                    </a:solidFill>
                    <a:latin typeface="微软雅黑" pitchFamily="34" charset="-122"/>
                    <a:ea typeface="微软雅黑" pitchFamily="34" charset="-122"/>
                  </a:endParaRPr>
                </a:p>
              </p:txBody>
            </p:sp>
            <p:grpSp>
              <p:nvGrpSpPr>
                <p:cNvPr id="57379" name="组合 58"/>
                <p:cNvGrpSpPr>
                  <a:grpSpLocks/>
                </p:cNvGrpSpPr>
                <p:nvPr/>
              </p:nvGrpSpPr>
              <p:grpSpPr bwMode="auto">
                <a:xfrm>
                  <a:off x="745097" y="1155988"/>
                  <a:ext cx="8715957" cy="512573"/>
                  <a:chOff x="991801" y="2217820"/>
                  <a:chExt cx="8715957" cy="512573"/>
                </a:xfrm>
              </p:grpSpPr>
              <p:sp>
                <p:nvSpPr>
                  <p:cNvPr id="16" name="椭圆形标注 15"/>
                  <p:cNvSpPr/>
                  <p:nvPr/>
                </p:nvSpPr>
                <p:spPr bwMode="auto">
                  <a:xfrm flipV="1">
                    <a:off x="991050" y="2218488"/>
                    <a:ext cx="490491" cy="501444"/>
                  </a:xfrm>
                  <a:prstGeom prst="wedgeEllipseCallout">
                    <a:avLst>
                      <a:gd name="adj1" fmla="val 64557"/>
                      <a:gd name="adj2" fmla="val -4471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7381" name="圆角矩形 57"/>
                  <p:cNvSpPr>
                    <a:spLocks noChangeArrowheads="1"/>
                  </p:cNvSpPr>
                  <p:nvPr/>
                </p:nvSpPr>
                <p:spPr bwMode="auto">
                  <a:xfrm flipV="1">
                    <a:off x="1760363" y="2684683"/>
                    <a:ext cx="7947395" cy="45710"/>
                  </a:xfrm>
                  <a:prstGeom prst="roundRect">
                    <a:avLst>
                      <a:gd name="adj" fmla="val 16667"/>
                    </a:avLst>
                  </a:prstGeom>
                  <a:solidFill>
                    <a:srgbClr val="FFC000"/>
                  </a:solidFill>
                  <a:ln w="9525">
                    <a:noFill/>
                    <a:round/>
                    <a:headEnd/>
                    <a:tailEnd/>
                  </a:ln>
                </p:spPr>
                <p:txBody>
                  <a:bodyPr/>
                  <a:lstStyle/>
                  <a:p>
                    <a:endParaRPr lang="zh-CN" altLang="en-US"/>
                  </a:p>
                </p:txBody>
              </p:sp>
            </p:grpSp>
          </p:grpSp>
          <p:sp>
            <p:nvSpPr>
              <p:cNvPr id="57377" name="文本框 1"/>
              <p:cNvSpPr txBox="1">
                <a:spLocks noChangeArrowheads="1"/>
              </p:cNvSpPr>
              <p:nvPr/>
            </p:nvSpPr>
            <p:spPr bwMode="auto">
              <a:xfrm>
                <a:off x="898737" y="2055246"/>
                <a:ext cx="571500" cy="584775"/>
              </a:xfrm>
              <a:prstGeom prst="rect">
                <a:avLst/>
              </a:prstGeom>
              <a:noFill/>
              <a:ln w="9525">
                <a:noFill/>
                <a:miter lim="800000"/>
                <a:headEnd/>
                <a:tailEnd/>
              </a:ln>
            </p:spPr>
            <p:txBody>
              <a:bodyPr>
                <a:spAutoFit/>
              </a:bodyPr>
              <a:lstStyle/>
              <a:p>
                <a:r>
                  <a:rPr lang="en-US" altLang="zh-CN" sz="3200" b="1">
                    <a:solidFill>
                      <a:schemeClr val="bg1"/>
                    </a:solidFill>
                  </a:rPr>
                  <a:t>1</a:t>
                </a:r>
                <a:endParaRPr lang="zh-CN" altLang="en-US" sz="3200" b="1">
                  <a:solidFill>
                    <a:schemeClr val="bg1"/>
                  </a:solidFill>
                </a:endParaRPr>
              </a:p>
            </p:txBody>
          </p:sp>
        </p:grpSp>
        <p:grpSp>
          <p:nvGrpSpPr>
            <p:cNvPr id="57350" name="组合 19"/>
            <p:cNvGrpSpPr>
              <a:grpSpLocks/>
            </p:cNvGrpSpPr>
            <p:nvPr/>
          </p:nvGrpSpPr>
          <p:grpSpPr bwMode="auto">
            <a:xfrm>
              <a:off x="2027567" y="2345156"/>
              <a:ext cx="8836596" cy="645020"/>
              <a:chOff x="840645" y="2024465"/>
              <a:chExt cx="8836596" cy="645020"/>
            </a:xfrm>
          </p:grpSpPr>
          <p:grpSp>
            <p:nvGrpSpPr>
              <p:cNvPr id="57370" name="组合 63"/>
              <p:cNvGrpSpPr>
                <a:grpSpLocks/>
              </p:cNvGrpSpPr>
              <p:nvPr/>
            </p:nvGrpSpPr>
            <p:grpSpPr bwMode="auto">
              <a:xfrm>
                <a:off x="840645" y="2024465"/>
                <a:ext cx="8836596" cy="645020"/>
                <a:chOff x="745097" y="1085248"/>
                <a:chExt cx="8835654" cy="644895"/>
              </a:xfrm>
            </p:grpSpPr>
            <p:sp>
              <p:nvSpPr>
                <p:cNvPr id="57372" name="Text Box 6"/>
                <p:cNvSpPr txBox="1">
                  <a:spLocks noChangeArrowheads="1"/>
                </p:cNvSpPr>
                <p:nvPr/>
              </p:nvSpPr>
              <p:spPr bwMode="auto">
                <a:xfrm>
                  <a:off x="1432708" y="1085248"/>
                  <a:ext cx="8148043" cy="644895"/>
                </a:xfrm>
                <a:prstGeom prst="rect">
                  <a:avLst/>
                </a:prstGeom>
                <a:noFill/>
                <a:ln w="9525">
                  <a:noFill/>
                  <a:miter lim="800000"/>
                  <a:headEnd/>
                  <a:tailEnd/>
                </a:ln>
              </p:spPr>
              <p:txBody>
                <a:bodyPr>
                  <a:spAutoFit/>
                </a:bodyPr>
                <a:lstStyle/>
                <a:p>
                  <a:pPr>
                    <a:lnSpc>
                      <a:spcPct val="200000"/>
                    </a:lnSpc>
                    <a:spcBef>
                      <a:spcPct val="30000"/>
                    </a:spcBef>
                    <a:buFont typeface="Arial" charset="0"/>
                    <a:buNone/>
                  </a:pPr>
                  <a:r>
                    <a:rPr lang="zh-CN" altLang="en-US">
                      <a:solidFill>
                        <a:srgbClr val="E97915"/>
                      </a:solidFill>
                      <a:latin typeface="微软雅黑" pitchFamily="34" charset="-122"/>
                      <a:ea typeface="微软雅黑" pitchFamily="34" charset="-122"/>
                    </a:rPr>
                    <a:t>教工</a:t>
                  </a:r>
                  <a:r>
                    <a:rPr lang="zh-CN" altLang="en-US">
                      <a:solidFill>
                        <a:srgbClr val="E97915"/>
                      </a:solidFill>
                      <a:latin typeface="微软雅黑" pitchFamily="34" charset="-122"/>
                      <a:ea typeface="微软雅黑" pitchFamily="34" charset="-122"/>
                      <a:sym typeface="+mn-ea"/>
                    </a:rPr>
                    <a:t>组</a:t>
                  </a:r>
                  <a:r>
                    <a:rPr lang="zh-CN" altLang="en-US">
                      <a:solidFill>
                        <a:srgbClr val="E97915"/>
                      </a:solidFill>
                      <a:latin typeface="微软雅黑" pitchFamily="34" charset="-122"/>
                      <a:ea typeface="微软雅黑" pitchFamily="34" charset="-122"/>
                    </a:rPr>
                    <a:t>按照成绩计算出</a:t>
                  </a:r>
                  <a:r>
                    <a:rPr lang="zh-CN" altLang="en-US" b="1" u="sng">
                      <a:solidFill>
                        <a:srgbClr val="FF0000"/>
                      </a:solidFill>
                      <a:latin typeface="微软雅黑" pitchFamily="34" charset="-122"/>
                      <a:ea typeface="微软雅黑" pitchFamily="34" charset="-122"/>
                    </a:rPr>
                    <a:t> </a:t>
                  </a:r>
                  <a:r>
                    <a:rPr lang="en-US" altLang="zh-CN" b="1" u="sng">
                      <a:solidFill>
                        <a:srgbClr val="FF0000"/>
                      </a:solidFill>
                      <a:latin typeface="微软雅黑" pitchFamily="34" charset="-122"/>
                      <a:ea typeface="微软雅黑" pitchFamily="34" charset="-122"/>
                    </a:rPr>
                    <a:t>1 </a:t>
                  </a:r>
                  <a:r>
                    <a:rPr lang="en-US" altLang="zh-CN">
                      <a:solidFill>
                        <a:srgbClr val="E97915"/>
                      </a:solidFill>
                      <a:latin typeface="微软雅黑" pitchFamily="34" charset="-122"/>
                      <a:ea typeface="微软雅黑" pitchFamily="34" charset="-122"/>
                    </a:rPr>
                    <a:t>—</a:t>
                  </a:r>
                  <a:r>
                    <a:rPr lang="en-US" altLang="zh-CN" b="1" u="sng">
                      <a:solidFill>
                        <a:srgbClr val="FF0000"/>
                      </a:solidFill>
                      <a:latin typeface="微软雅黑" pitchFamily="34" charset="-122"/>
                      <a:ea typeface="微软雅黑" pitchFamily="34" charset="-122"/>
                    </a:rPr>
                    <a:t> 8</a:t>
                  </a:r>
                  <a:r>
                    <a:rPr lang="zh-CN" altLang="en-US">
                      <a:solidFill>
                        <a:srgbClr val="E97915"/>
                      </a:solidFill>
                      <a:latin typeface="微软雅黑" pitchFamily="34" charset="-122"/>
                      <a:ea typeface="微软雅黑" pitchFamily="34" charset="-122"/>
                    </a:rPr>
                    <a:t>名，分数分别是</a:t>
                  </a:r>
                  <a:r>
                    <a:rPr lang="en-US" altLang="zh-CN" b="1" u="sng">
                      <a:solidFill>
                        <a:srgbClr val="FF0000"/>
                      </a:solidFill>
                      <a:latin typeface="微软雅黑" pitchFamily="34" charset="-122"/>
                      <a:ea typeface="微软雅黑" pitchFamily="34" charset="-122"/>
                      <a:sym typeface="+mn-ea"/>
                    </a:rPr>
                    <a:t>9</a:t>
                  </a:r>
                  <a:r>
                    <a:rPr lang="zh-CN" altLang="en-US" b="1" u="sng">
                      <a:solidFill>
                        <a:srgbClr val="FF0000"/>
                      </a:solidFill>
                      <a:latin typeface="微软雅黑" pitchFamily="34" charset="-122"/>
                      <a:ea typeface="微软雅黑" pitchFamily="34" charset="-122"/>
                      <a:sym typeface="+mn-ea"/>
                    </a:rPr>
                    <a:t>、</a:t>
                  </a:r>
                  <a:r>
                    <a:rPr lang="en-US" altLang="zh-CN" b="1" u="sng">
                      <a:solidFill>
                        <a:srgbClr val="FF0000"/>
                      </a:solidFill>
                      <a:latin typeface="微软雅黑" pitchFamily="34" charset="-122"/>
                      <a:ea typeface="微软雅黑" pitchFamily="34" charset="-122"/>
                      <a:sym typeface="+mn-ea"/>
                    </a:rPr>
                    <a:t>7</a:t>
                  </a:r>
                  <a:r>
                    <a:rPr lang="zh-CN" altLang="en-US" b="1" u="sng">
                      <a:solidFill>
                        <a:srgbClr val="FF0000"/>
                      </a:solidFill>
                      <a:latin typeface="微软雅黑" pitchFamily="34" charset="-122"/>
                      <a:ea typeface="微软雅黑" pitchFamily="34" charset="-122"/>
                      <a:sym typeface="+mn-ea"/>
                    </a:rPr>
                    <a:t>、</a:t>
                  </a:r>
                  <a:r>
                    <a:rPr lang="en-US" altLang="zh-CN" b="1" u="sng">
                      <a:solidFill>
                        <a:srgbClr val="FF0000"/>
                      </a:solidFill>
                      <a:latin typeface="微软雅黑" pitchFamily="34" charset="-122"/>
                      <a:ea typeface="微软雅黑" pitchFamily="34" charset="-122"/>
                      <a:sym typeface="+mn-ea"/>
                    </a:rPr>
                    <a:t>6</a:t>
                  </a:r>
                  <a:r>
                    <a:rPr lang="zh-CN" altLang="en-US" b="1" u="sng">
                      <a:solidFill>
                        <a:srgbClr val="FF0000"/>
                      </a:solidFill>
                      <a:latin typeface="微软雅黑" pitchFamily="34" charset="-122"/>
                      <a:ea typeface="微软雅黑" pitchFamily="34" charset="-122"/>
                      <a:sym typeface="+mn-ea"/>
                    </a:rPr>
                    <a:t>、</a:t>
                  </a:r>
                  <a:r>
                    <a:rPr lang="en-US" altLang="zh-CN" b="1" u="sng">
                      <a:solidFill>
                        <a:srgbClr val="FF0000"/>
                      </a:solidFill>
                      <a:latin typeface="微软雅黑" pitchFamily="34" charset="-122"/>
                      <a:ea typeface="微软雅黑" pitchFamily="34" charset="-122"/>
                      <a:sym typeface="+mn-ea"/>
                    </a:rPr>
                    <a:t>5</a:t>
                  </a:r>
                  <a:r>
                    <a:rPr lang="zh-CN" altLang="en-US" b="1" u="sng">
                      <a:solidFill>
                        <a:srgbClr val="FF0000"/>
                      </a:solidFill>
                      <a:latin typeface="微软雅黑" pitchFamily="34" charset="-122"/>
                      <a:ea typeface="微软雅黑" pitchFamily="34" charset="-122"/>
                      <a:sym typeface="+mn-ea"/>
                    </a:rPr>
                    <a:t>、</a:t>
                  </a:r>
                  <a:r>
                    <a:rPr lang="en-US" altLang="zh-CN" b="1" u="sng">
                      <a:solidFill>
                        <a:srgbClr val="FF0000"/>
                      </a:solidFill>
                      <a:latin typeface="微软雅黑" pitchFamily="34" charset="-122"/>
                      <a:ea typeface="微软雅黑" pitchFamily="34" charset="-122"/>
                      <a:sym typeface="+mn-ea"/>
                    </a:rPr>
                    <a:t>4</a:t>
                  </a:r>
                  <a:r>
                    <a:rPr lang="zh-CN" altLang="en-US" b="1" u="sng">
                      <a:solidFill>
                        <a:srgbClr val="FF0000"/>
                      </a:solidFill>
                      <a:latin typeface="微软雅黑" pitchFamily="34" charset="-122"/>
                      <a:ea typeface="微软雅黑" pitchFamily="34" charset="-122"/>
                      <a:sym typeface="+mn-ea"/>
                    </a:rPr>
                    <a:t>、</a:t>
                  </a:r>
                  <a:r>
                    <a:rPr lang="en-US" altLang="zh-CN" b="1" u="sng">
                      <a:solidFill>
                        <a:srgbClr val="FF0000"/>
                      </a:solidFill>
                      <a:latin typeface="微软雅黑" pitchFamily="34" charset="-122"/>
                      <a:ea typeface="微软雅黑" pitchFamily="34" charset="-122"/>
                      <a:sym typeface="+mn-ea"/>
                    </a:rPr>
                    <a:t>3</a:t>
                  </a:r>
                  <a:r>
                    <a:rPr lang="zh-CN" altLang="en-US" b="1" u="sng">
                      <a:solidFill>
                        <a:srgbClr val="FF0000"/>
                      </a:solidFill>
                      <a:latin typeface="微软雅黑" pitchFamily="34" charset="-122"/>
                      <a:ea typeface="微软雅黑" pitchFamily="34" charset="-122"/>
                      <a:sym typeface="+mn-ea"/>
                    </a:rPr>
                    <a:t>、</a:t>
                  </a:r>
                  <a:r>
                    <a:rPr lang="en-US" altLang="zh-CN" b="1" u="sng">
                      <a:solidFill>
                        <a:srgbClr val="FF0000"/>
                      </a:solidFill>
                      <a:latin typeface="微软雅黑" pitchFamily="34" charset="-122"/>
                      <a:ea typeface="微软雅黑" pitchFamily="34" charset="-122"/>
                      <a:sym typeface="+mn-ea"/>
                    </a:rPr>
                    <a:t>2</a:t>
                  </a:r>
                  <a:r>
                    <a:rPr lang="zh-CN" altLang="en-US" b="1" u="sng">
                      <a:solidFill>
                        <a:srgbClr val="FF0000"/>
                      </a:solidFill>
                      <a:latin typeface="微软雅黑" pitchFamily="34" charset="-122"/>
                      <a:ea typeface="微软雅黑" pitchFamily="34" charset="-122"/>
                      <a:sym typeface="+mn-ea"/>
                    </a:rPr>
                    <a:t>、</a:t>
                  </a:r>
                  <a:r>
                    <a:rPr lang="en-US" altLang="zh-CN" b="1" u="sng">
                      <a:solidFill>
                        <a:srgbClr val="FF0000"/>
                      </a:solidFill>
                      <a:latin typeface="微软雅黑" pitchFamily="34" charset="-122"/>
                      <a:ea typeface="微软雅黑" pitchFamily="34" charset="-122"/>
                      <a:sym typeface="+mn-ea"/>
                    </a:rPr>
                    <a:t>1</a:t>
                  </a:r>
                  <a:r>
                    <a:rPr lang="zh-CN" altLang="en-US">
                      <a:solidFill>
                        <a:srgbClr val="E97915"/>
                      </a:solidFill>
                      <a:latin typeface="微软雅黑" pitchFamily="34" charset="-122"/>
                      <a:ea typeface="微软雅黑" pitchFamily="34" charset="-122"/>
                      <a:sym typeface="+mn-ea"/>
                    </a:rPr>
                    <a:t>分；</a:t>
                  </a:r>
                  <a:endParaRPr lang="en-US" altLang="zh-CN">
                    <a:solidFill>
                      <a:srgbClr val="E97915"/>
                    </a:solidFill>
                    <a:latin typeface="微软雅黑" pitchFamily="34" charset="-122"/>
                    <a:ea typeface="微软雅黑" pitchFamily="34" charset="-122"/>
                  </a:endParaRPr>
                </a:p>
              </p:txBody>
            </p:sp>
            <p:grpSp>
              <p:nvGrpSpPr>
                <p:cNvPr id="57373" name="组合 58"/>
                <p:cNvGrpSpPr>
                  <a:grpSpLocks/>
                </p:cNvGrpSpPr>
                <p:nvPr/>
              </p:nvGrpSpPr>
              <p:grpSpPr bwMode="auto">
                <a:xfrm>
                  <a:off x="745097" y="1155988"/>
                  <a:ext cx="8715955" cy="517653"/>
                  <a:chOff x="991801" y="2217820"/>
                  <a:chExt cx="8715955" cy="517653"/>
                </a:xfrm>
              </p:grpSpPr>
              <p:sp>
                <p:nvSpPr>
                  <p:cNvPr id="25" name="椭圆形标注 24"/>
                  <p:cNvSpPr/>
                  <p:nvPr/>
                </p:nvSpPr>
                <p:spPr bwMode="auto">
                  <a:xfrm flipV="1">
                    <a:off x="991492" y="2217716"/>
                    <a:ext cx="490491" cy="504617"/>
                  </a:xfrm>
                  <a:prstGeom prst="wedgeEllipseCallout">
                    <a:avLst>
                      <a:gd name="adj1" fmla="val 64557"/>
                      <a:gd name="adj2" fmla="val -4471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7375" name="圆角矩形 57"/>
                  <p:cNvSpPr>
                    <a:spLocks noChangeArrowheads="1"/>
                  </p:cNvSpPr>
                  <p:nvPr/>
                </p:nvSpPr>
                <p:spPr bwMode="auto">
                  <a:xfrm>
                    <a:off x="1760363" y="2689763"/>
                    <a:ext cx="7947393" cy="45710"/>
                  </a:xfrm>
                  <a:prstGeom prst="roundRect">
                    <a:avLst>
                      <a:gd name="adj" fmla="val 16667"/>
                    </a:avLst>
                  </a:prstGeom>
                  <a:solidFill>
                    <a:srgbClr val="FFC000"/>
                  </a:solidFill>
                  <a:ln w="9525">
                    <a:noFill/>
                    <a:round/>
                    <a:headEnd/>
                    <a:tailEnd/>
                  </a:ln>
                </p:spPr>
                <p:txBody>
                  <a:bodyPr/>
                  <a:lstStyle/>
                  <a:p>
                    <a:endParaRPr lang="zh-CN" altLang="en-US"/>
                  </a:p>
                </p:txBody>
              </p:sp>
            </p:grpSp>
          </p:grpSp>
          <p:sp>
            <p:nvSpPr>
              <p:cNvPr id="57371" name="文本框 21"/>
              <p:cNvSpPr txBox="1">
                <a:spLocks noChangeArrowheads="1"/>
              </p:cNvSpPr>
              <p:nvPr/>
            </p:nvSpPr>
            <p:spPr bwMode="auto">
              <a:xfrm>
                <a:off x="898737" y="2055246"/>
                <a:ext cx="571500" cy="584775"/>
              </a:xfrm>
              <a:prstGeom prst="rect">
                <a:avLst/>
              </a:prstGeom>
              <a:noFill/>
              <a:ln w="9525">
                <a:noFill/>
                <a:miter lim="800000"/>
                <a:headEnd/>
                <a:tailEnd/>
              </a:ln>
            </p:spPr>
            <p:txBody>
              <a:bodyPr>
                <a:spAutoFit/>
              </a:bodyPr>
              <a:lstStyle/>
              <a:p>
                <a:r>
                  <a:rPr lang="en-US" altLang="zh-CN" sz="3200" b="1">
                    <a:solidFill>
                      <a:schemeClr val="bg1"/>
                    </a:solidFill>
                  </a:rPr>
                  <a:t>2</a:t>
                </a:r>
                <a:endParaRPr lang="zh-CN" altLang="en-US" sz="3200" b="1">
                  <a:solidFill>
                    <a:schemeClr val="bg1"/>
                  </a:solidFill>
                </a:endParaRPr>
              </a:p>
            </p:txBody>
          </p:sp>
        </p:grpSp>
        <p:grpSp>
          <p:nvGrpSpPr>
            <p:cNvPr id="57351" name="组合 3"/>
            <p:cNvGrpSpPr>
              <a:grpSpLocks/>
            </p:cNvGrpSpPr>
            <p:nvPr/>
          </p:nvGrpSpPr>
          <p:grpSpPr bwMode="auto">
            <a:xfrm>
              <a:off x="2012134" y="4854746"/>
              <a:ext cx="8836596" cy="1754326"/>
              <a:chOff x="1036712" y="3933386"/>
              <a:chExt cx="8836596" cy="1754326"/>
            </a:xfrm>
          </p:grpSpPr>
          <p:grpSp>
            <p:nvGrpSpPr>
              <p:cNvPr id="57361" name="组合 33"/>
              <p:cNvGrpSpPr>
                <a:grpSpLocks/>
              </p:cNvGrpSpPr>
              <p:nvPr/>
            </p:nvGrpSpPr>
            <p:grpSpPr bwMode="auto">
              <a:xfrm>
                <a:off x="1036712" y="3933386"/>
                <a:ext cx="8836596" cy="1754326"/>
                <a:chOff x="840645" y="2024468"/>
                <a:chExt cx="8836596" cy="1754326"/>
              </a:xfrm>
            </p:grpSpPr>
            <p:grpSp>
              <p:nvGrpSpPr>
                <p:cNvPr id="57364" name="组合 63"/>
                <p:cNvGrpSpPr>
                  <a:grpSpLocks/>
                </p:cNvGrpSpPr>
                <p:nvPr/>
              </p:nvGrpSpPr>
              <p:grpSpPr bwMode="auto">
                <a:xfrm>
                  <a:off x="840645" y="2024468"/>
                  <a:ext cx="8836596" cy="1754326"/>
                  <a:chOff x="745097" y="1085248"/>
                  <a:chExt cx="8835654" cy="1753981"/>
                </a:xfrm>
              </p:grpSpPr>
              <p:sp>
                <p:nvSpPr>
                  <p:cNvPr id="57366" name="Text Box 6"/>
                  <p:cNvSpPr txBox="1">
                    <a:spLocks noChangeArrowheads="1"/>
                  </p:cNvSpPr>
                  <p:nvPr/>
                </p:nvSpPr>
                <p:spPr bwMode="auto">
                  <a:xfrm>
                    <a:off x="1432708" y="1085248"/>
                    <a:ext cx="8148043" cy="1753981"/>
                  </a:xfrm>
                  <a:prstGeom prst="rect">
                    <a:avLst/>
                  </a:prstGeom>
                  <a:noFill/>
                  <a:ln w="9525">
                    <a:noFill/>
                    <a:miter lim="800000"/>
                    <a:headEnd/>
                    <a:tailEnd/>
                  </a:ln>
                </p:spPr>
                <p:txBody>
                  <a:bodyPr>
                    <a:spAutoFit/>
                  </a:bodyPr>
                  <a:lstStyle/>
                  <a:p>
                    <a:pPr>
                      <a:lnSpc>
                        <a:spcPct val="200000"/>
                      </a:lnSpc>
                      <a:spcBef>
                        <a:spcPct val="30000"/>
                      </a:spcBef>
                      <a:buFont typeface="Arial" charset="0"/>
                      <a:buNone/>
                    </a:pPr>
                    <a:r>
                      <a:rPr lang="zh-CN" altLang="en-US">
                        <a:solidFill>
                          <a:srgbClr val="E97915"/>
                        </a:solidFill>
                        <a:latin typeface="微软雅黑" pitchFamily="34" charset="-122"/>
                        <a:ea typeface="微软雅黑" pitchFamily="34" charset="-122"/>
                      </a:rPr>
                      <a:t>当单个项目出现两个或以上同名次的情况下，按照占用名次的分数相加，并除以名次数量计算分数，例子：若有</a:t>
                    </a:r>
                    <a:r>
                      <a:rPr lang="en-US" altLang="zh-CN" b="1" u="sng">
                        <a:solidFill>
                          <a:srgbClr val="FF0000"/>
                        </a:solidFill>
                        <a:latin typeface="微软雅黑" pitchFamily="34" charset="-122"/>
                        <a:ea typeface="微软雅黑" pitchFamily="34" charset="-122"/>
                      </a:rPr>
                      <a:t>3</a:t>
                    </a:r>
                    <a:r>
                      <a:rPr lang="zh-CN" altLang="en-US">
                        <a:solidFill>
                          <a:srgbClr val="E97915"/>
                        </a:solidFill>
                        <a:latin typeface="微软雅黑" pitchFamily="34" charset="-122"/>
                        <a:ea typeface="微软雅黑" pitchFamily="34" charset="-122"/>
                      </a:rPr>
                      <a:t>个队伍并列第</a:t>
                    </a:r>
                    <a:r>
                      <a:rPr lang="en-US" altLang="zh-CN" b="1" u="sng">
                        <a:solidFill>
                          <a:srgbClr val="FF0000"/>
                        </a:solidFill>
                        <a:latin typeface="微软雅黑" pitchFamily="34" charset="-122"/>
                        <a:ea typeface="微软雅黑" pitchFamily="34" charset="-122"/>
                      </a:rPr>
                      <a:t>1</a:t>
                    </a:r>
                    <a:r>
                      <a:rPr lang="zh-CN" altLang="en-US">
                        <a:solidFill>
                          <a:srgbClr val="E97915"/>
                        </a:solidFill>
                        <a:latin typeface="微软雅黑" pitchFamily="34" charset="-122"/>
                        <a:ea typeface="微软雅黑" pitchFamily="34" charset="-122"/>
                      </a:rPr>
                      <a:t>名，则第</a:t>
                    </a:r>
                    <a:r>
                      <a:rPr lang="en-US" altLang="zh-CN" b="1" u="sng">
                        <a:solidFill>
                          <a:srgbClr val="FF0000"/>
                        </a:solidFill>
                        <a:latin typeface="微软雅黑" pitchFamily="34" charset="-122"/>
                        <a:ea typeface="微软雅黑" pitchFamily="34" charset="-122"/>
                      </a:rPr>
                      <a:t>1</a:t>
                    </a:r>
                    <a:r>
                      <a:rPr lang="zh-CN" altLang="en-US">
                        <a:solidFill>
                          <a:srgbClr val="E97915"/>
                        </a:solidFill>
                        <a:latin typeface="微软雅黑" pitchFamily="34" charset="-122"/>
                        <a:ea typeface="微软雅黑" pitchFamily="34" charset="-122"/>
                      </a:rPr>
                      <a:t>名的分数为</a:t>
                    </a:r>
                    <a:r>
                      <a:rPr lang="zh-CN" altLang="en-US" b="1" u="sng">
                        <a:solidFill>
                          <a:srgbClr val="FF0000"/>
                        </a:solidFill>
                        <a:latin typeface="微软雅黑" pitchFamily="34" charset="-122"/>
                        <a:ea typeface="微软雅黑" pitchFamily="34" charset="-122"/>
                      </a:rPr>
                      <a:t>（</a:t>
                    </a:r>
                    <a:r>
                      <a:rPr lang="en-US" altLang="zh-CN" b="1" u="sng">
                        <a:solidFill>
                          <a:srgbClr val="FF0000"/>
                        </a:solidFill>
                        <a:latin typeface="微软雅黑" pitchFamily="34" charset="-122"/>
                        <a:ea typeface="微软雅黑" pitchFamily="34" charset="-122"/>
                      </a:rPr>
                      <a:t>7+5+4</a:t>
                    </a:r>
                    <a:r>
                      <a:rPr lang="zh-CN" altLang="en-US" b="1" u="sng">
                        <a:solidFill>
                          <a:srgbClr val="FF0000"/>
                        </a:solidFill>
                        <a:latin typeface="微软雅黑" pitchFamily="34" charset="-122"/>
                        <a:ea typeface="微软雅黑" pitchFamily="34" charset="-122"/>
                      </a:rPr>
                      <a:t>）</a:t>
                    </a:r>
                    <a:r>
                      <a:rPr lang="en-US" altLang="zh-CN" b="1" u="sng">
                        <a:solidFill>
                          <a:srgbClr val="FF0000"/>
                        </a:solidFill>
                        <a:latin typeface="微软雅黑" pitchFamily="34" charset="-122"/>
                        <a:ea typeface="微软雅黑" pitchFamily="34" charset="-122"/>
                      </a:rPr>
                      <a:t>÷3=5.3</a:t>
                    </a:r>
                    <a:r>
                      <a:rPr lang="zh-CN" altLang="en-US">
                        <a:solidFill>
                          <a:srgbClr val="E97915"/>
                        </a:solidFill>
                        <a:latin typeface="微软雅黑" pitchFamily="34" charset="-122"/>
                        <a:ea typeface="微软雅黑" pitchFamily="34" charset="-122"/>
                      </a:rPr>
                      <a:t>。</a:t>
                    </a:r>
                    <a:endParaRPr lang="en-US" altLang="zh-CN">
                      <a:solidFill>
                        <a:srgbClr val="E97915"/>
                      </a:solidFill>
                      <a:latin typeface="微软雅黑" pitchFamily="34" charset="-122"/>
                      <a:ea typeface="微软雅黑" pitchFamily="34" charset="-122"/>
                    </a:endParaRPr>
                  </a:p>
                </p:txBody>
              </p:sp>
              <p:grpSp>
                <p:nvGrpSpPr>
                  <p:cNvPr id="57367" name="组合 58"/>
                  <p:cNvGrpSpPr>
                    <a:grpSpLocks/>
                  </p:cNvGrpSpPr>
                  <p:nvPr/>
                </p:nvGrpSpPr>
                <p:grpSpPr bwMode="auto">
                  <a:xfrm>
                    <a:off x="745097" y="1155988"/>
                    <a:ext cx="8715951" cy="512573"/>
                    <a:chOff x="991801" y="2217820"/>
                    <a:chExt cx="8715951" cy="512573"/>
                  </a:xfrm>
                </p:grpSpPr>
                <p:sp>
                  <p:nvSpPr>
                    <p:cNvPr id="39" name="椭圆形标注 38"/>
                    <p:cNvSpPr/>
                    <p:nvPr/>
                  </p:nvSpPr>
                  <p:spPr bwMode="auto">
                    <a:xfrm flipV="1">
                      <a:off x="991050" y="2220593"/>
                      <a:ext cx="490491" cy="501443"/>
                    </a:xfrm>
                    <a:prstGeom prst="wedgeEllipseCallout">
                      <a:avLst>
                        <a:gd name="adj1" fmla="val 64557"/>
                        <a:gd name="adj2" fmla="val -4471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7369" name="圆角矩形 57"/>
                    <p:cNvSpPr>
                      <a:spLocks noChangeArrowheads="1"/>
                    </p:cNvSpPr>
                    <p:nvPr/>
                  </p:nvSpPr>
                  <p:spPr bwMode="auto">
                    <a:xfrm flipV="1">
                      <a:off x="1760363" y="2684683"/>
                      <a:ext cx="7947389" cy="45710"/>
                    </a:xfrm>
                    <a:prstGeom prst="roundRect">
                      <a:avLst>
                        <a:gd name="adj" fmla="val 16667"/>
                      </a:avLst>
                    </a:prstGeom>
                    <a:solidFill>
                      <a:srgbClr val="FFC000"/>
                    </a:solidFill>
                    <a:ln w="9525">
                      <a:noFill/>
                      <a:round/>
                      <a:headEnd/>
                      <a:tailEnd/>
                    </a:ln>
                  </p:spPr>
                  <p:txBody>
                    <a:bodyPr/>
                    <a:lstStyle/>
                    <a:p>
                      <a:endParaRPr lang="zh-CN" altLang="en-US"/>
                    </a:p>
                  </p:txBody>
                </p:sp>
              </p:grpSp>
            </p:grpSp>
            <p:sp>
              <p:nvSpPr>
                <p:cNvPr id="57365" name="文本框 35"/>
                <p:cNvSpPr txBox="1">
                  <a:spLocks noChangeArrowheads="1"/>
                </p:cNvSpPr>
                <p:nvPr/>
              </p:nvSpPr>
              <p:spPr bwMode="auto">
                <a:xfrm>
                  <a:off x="898737" y="2055246"/>
                  <a:ext cx="571500" cy="584775"/>
                </a:xfrm>
                <a:prstGeom prst="rect">
                  <a:avLst/>
                </a:prstGeom>
                <a:noFill/>
                <a:ln w="9525">
                  <a:noFill/>
                  <a:miter lim="800000"/>
                  <a:headEnd/>
                  <a:tailEnd/>
                </a:ln>
              </p:spPr>
              <p:txBody>
                <a:bodyPr>
                  <a:spAutoFit/>
                </a:bodyPr>
                <a:lstStyle/>
                <a:p>
                  <a:r>
                    <a:rPr lang="en-US" altLang="zh-CN" sz="3200" b="1">
                      <a:solidFill>
                        <a:schemeClr val="bg1"/>
                      </a:solidFill>
                    </a:rPr>
                    <a:t>4</a:t>
                  </a:r>
                  <a:endParaRPr lang="zh-CN" altLang="en-US" sz="3200" b="1">
                    <a:solidFill>
                      <a:schemeClr val="bg1"/>
                    </a:solidFill>
                  </a:endParaRPr>
                </a:p>
              </p:txBody>
            </p:sp>
          </p:grpSp>
          <p:sp>
            <p:nvSpPr>
              <p:cNvPr id="57362" name="圆角矩形 57"/>
              <p:cNvSpPr>
                <a:spLocks noChangeArrowheads="1"/>
              </p:cNvSpPr>
              <p:nvPr/>
            </p:nvSpPr>
            <p:spPr bwMode="auto">
              <a:xfrm flipV="1">
                <a:off x="1805356" y="5031663"/>
                <a:ext cx="7948236" cy="45719"/>
              </a:xfrm>
              <a:prstGeom prst="roundRect">
                <a:avLst>
                  <a:gd name="adj" fmla="val 16667"/>
                </a:avLst>
              </a:prstGeom>
              <a:solidFill>
                <a:srgbClr val="FFC000"/>
              </a:solidFill>
              <a:ln w="9525">
                <a:noFill/>
                <a:round/>
                <a:headEnd/>
                <a:tailEnd/>
              </a:ln>
            </p:spPr>
            <p:txBody>
              <a:bodyPr/>
              <a:lstStyle/>
              <a:p>
                <a:endParaRPr lang="zh-CN" altLang="en-US"/>
              </a:p>
            </p:txBody>
          </p:sp>
          <p:sp>
            <p:nvSpPr>
              <p:cNvPr id="57363" name="圆角矩形 57"/>
              <p:cNvSpPr>
                <a:spLocks noChangeArrowheads="1"/>
              </p:cNvSpPr>
              <p:nvPr/>
            </p:nvSpPr>
            <p:spPr bwMode="auto">
              <a:xfrm flipV="1">
                <a:off x="1805356" y="5571912"/>
                <a:ext cx="7948236" cy="45719"/>
              </a:xfrm>
              <a:prstGeom prst="roundRect">
                <a:avLst>
                  <a:gd name="adj" fmla="val 16667"/>
                </a:avLst>
              </a:prstGeom>
              <a:solidFill>
                <a:srgbClr val="FFC000"/>
              </a:solidFill>
              <a:ln w="9525">
                <a:noFill/>
                <a:round/>
                <a:headEnd/>
                <a:tailEnd/>
              </a:ln>
            </p:spPr>
            <p:txBody>
              <a:bodyPr/>
              <a:lstStyle/>
              <a:p>
                <a:endParaRPr lang="zh-CN" altLang="en-US"/>
              </a:p>
            </p:txBody>
          </p:sp>
        </p:grpSp>
        <p:grpSp>
          <p:nvGrpSpPr>
            <p:cNvPr id="57352" name="组合 7"/>
            <p:cNvGrpSpPr>
              <a:grpSpLocks/>
            </p:cNvGrpSpPr>
            <p:nvPr/>
          </p:nvGrpSpPr>
          <p:grpSpPr bwMode="auto">
            <a:xfrm>
              <a:off x="2000271" y="3613038"/>
              <a:ext cx="9252682" cy="1304625"/>
              <a:chOff x="2000271" y="3613037"/>
              <a:chExt cx="9252682" cy="1304626"/>
            </a:xfrm>
          </p:grpSpPr>
          <p:grpSp>
            <p:nvGrpSpPr>
              <p:cNvPr id="57353" name="组合 26"/>
              <p:cNvGrpSpPr>
                <a:grpSpLocks/>
              </p:cNvGrpSpPr>
              <p:nvPr/>
            </p:nvGrpSpPr>
            <p:grpSpPr bwMode="auto">
              <a:xfrm>
                <a:off x="2000271" y="3613037"/>
                <a:ext cx="9252682" cy="1304626"/>
                <a:chOff x="813349" y="2314553"/>
                <a:chExt cx="9252682" cy="1304626"/>
              </a:xfrm>
            </p:grpSpPr>
            <p:grpSp>
              <p:nvGrpSpPr>
                <p:cNvPr id="57355" name="组合 63"/>
                <p:cNvGrpSpPr>
                  <a:grpSpLocks/>
                </p:cNvGrpSpPr>
                <p:nvPr/>
              </p:nvGrpSpPr>
              <p:grpSpPr bwMode="auto">
                <a:xfrm>
                  <a:off x="813349" y="2327232"/>
                  <a:ext cx="9252682" cy="1291947"/>
                  <a:chOff x="717804" y="1387953"/>
                  <a:chExt cx="9251696" cy="1291694"/>
                </a:xfrm>
              </p:grpSpPr>
              <p:sp>
                <p:nvSpPr>
                  <p:cNvPr id="57357" name="Text Box 6"/>
                  <p:cNvSpPr txBox="1">
                    <a:spLocks noChangeArrowheads="1"/>
                  </p:cNvSpPr>
                  <p:nvPr/>
                </p:nvSpPr>
                <p:spPr bwMode="auto">
                  <a:xfrm>
                    <a:off x="1391474" y="1481260"/>
                    <a:ext cx="8578026" cy="1198387"/>
                  </a:xfrm>
                  <a:prstGeom prst="rect">
                    <a:avLst/>
                  </a:prstGeom>
                  <a:noFill/>
                  <a:ln w="9525">
                    <a:noFill/>
                    <a:miter lim="800000"/>
                    <a:headEnd/>
                    <a:tailEnd/>
                  </a:ln>
                </p:spPr>
                <p:txBody>
                  <a:bodyPr>
                    <a:spAutoFit/>
                  </a:bodyPr>
                  <a:lstStyle/>
                  <a:p>
                    <a:pPr>
                      <a:lnSpc>
                        <a:spcPct val="200000"/>
                      </a:lnSpc>
                      <a:spcBef>
                        <a:spcPct val="30000"/>
                      </a:spcBef>
                      <a:buFont typeface="Arial" charset="0"/>
                      <a:buNone/>
                    </a:pPr>
                    <a:r>
                      <a:rPr lang="zh-CN" altLang="en-US">
                        <a:solidFill>
                          <a:srgbClr val="E97915"/>
                        </a:solidFill>
                        <a:latin typeface="微软雅黑" pitchFamily="34" charset="-122"/>
                        <a:ea typeface="微软雅黑" pitchFamily="34" charset="-122"/>
                      </a:rPr>
                      <a:t>总分为</a:t>
                    </a:r>
                    <a:r>
                      <a:rPr lang="en-US" altLang="zh-CN" b="1" u="sng">
                        <a:solidFill>
                          <a:srgbClr val="FF0000"/>
                        </a:solidFill>
                        <a:latin typeface="微软雅黑" pitchFamily="34" charset="-122"/>
                        <a:ea typeface="微软雅黑" pitchFamily="34" charset="-122"/>
                      </a:rPr>
                      <a:t>3</a:t>
                    </a:r>
                    <a:r>
                      <a:rPr lang="zh-CN" altLang="en-US">
                        <a:solidFill>
                          <a:srgbClr val="E97915"/>
                        </a:solidFill>
                        <a:latin typeface="微软雅黑" pitchFamily="34" charset="-122"/>
                        <a:ea typeface="微软雅黑" pitchFamily="34" charset="-122"/>
                      </a:rPr>
                      <a:t>个比赛项目得分的总和，按照总分的多少，教工</a:t>
                    </a:r>
                    <a:r>
                      <a:rPr lang="zh-CN" altLang="en-US">
                        <a:solidFill>
                          <a:srgbClr val="E97915"/>
                        </a:solidFill>
                        <a:latin typeface="微软雅黑" pitchFamily="34" charset="-122"/>
                        <a:ea typeface="微软雅黑" pitchFamily="34" charset="-122"/>
                        <a:sym typeface="+mn-ea"/>
                      </a:rPr>
                      <a:t>组</a:t>
                    </a:r>
                    <a:r>
                      <a:rPr lang="zh-CN" altLang="en-US">
                        <a:solidFill>
                          <a:srgbClr val="E97915"/>
                        </a:solidFill>
                        <a:latin typeface="微软雅黑" pitchFamily="34" charset="-122"/>
                        <a:ea typeface="微软雅黑" pitchFamily="34" charset="-122"/>
                      </a:rPr>
                      <a:t>评出</a:t>
                    </a:r>
                    <a:r>
                      <a:rPr lang="en-US" altLang="zh-CN" b="1" u="sng">
                        <a:solidFill>
                          <a:srgbClr val="FF0000"/>
                        </a:solidFill>
                        <a:latin typeface="微软雅黑" pitchFamily="34" charset="-122"/>
                        <a:ea typeface="微软雅黑" pitchFamily="34" charset="-122"/>
                      </a:rPr>
                      <a:t>1</a:t>
                    </a:r>
                    <a:r>
                      <a:rPr lang="zh-CN" altLang="en-US">
                        <a:solidFill>
                          <a:srgbClr val="E97915"/>
                        </a:solidFill>
                        <a:latin typeface="微软雅黑" pitchFamily="34" charset="-122"/>
                        <a:ea typeface="微软雅黑" pitchFamily="34" charset="-122"/>
                      </a:rPr>
                      <a:t>冠</a:t>
                    </a:r>
                    <a:r>
                      <a:rPr lang="en-US" altLang="zh-CN" b="1" u="sng">
                        <a:solidFill>
                          <a:srgbClr val="FF0000"/>
                        </a:solidFill>
                        <a:latin typeface="微软雅黑" pitchFamily="34" charset="-122"/>
                        <a:ea typeface="微软雅黑" pitchFamily="34" charset="-122"/>
                      </a:rPr>
                      <a:t>1</a:t>
                    </a:r>
                    <a:r>
                      <a:rPr lang="zh-CN" altLang="en-US">
                        <a:solidFill>
                          <a:srgbClr val="E97915"/>
                        </a:solidFill>
                        <a:latin typeface="微软雅黑" pitchFamily="34" charset="-122"/>
                        <a:ea typeface="微软雅黑" pitchFamily="34" charset="-122"/>
                      </a:rPr>
                      <a:t>亚</a:t>
                    </a:r>
                    <a:r>
                      <a:rPr lang="en-US" altLang="zh-CN" b="1" u="sng">
                        <a:solidFill>
                          <a:srgbClr val="FF0000"/>
                        </a:solidFill>
                        <a:latin typeface="微软雅黑" pitchFamily="34" charset="-122"/>
                        <a:ea typeface="微软雅黑" pitchFamily="34" charset="-122"/>
                      </a:rPr>
                      <a:t>1</a:t>
                    </a:r>
                    <a:r>
                      <a:rPr lang="zh-CN" altLang="en-US">
                        <a:solidFill>
                          <a:srgbClr val="E97915"/>
                        </a:solidFill>
                        <a:latin typeface="微软雅黑" pitchFamily="34" charset="-122"/>
                        <a:ea typeface="微软雅黑" pitchFamily="34" charset="-122"/>
                      </a:rPr>
                      <a:t>季军，学生组评出</a:t>
                    </a:r>
                    <a:r>
                      <a:rPr lang="en-US" altLang="zh-CN" b="1" u="sng">
                        <a:solidFill>
                          <a:srgbClr val="FF0000"/>
                        </a:solidFill>
                        <a:latin typeface="微软雅黑" pitchFamily="34" charset="-122"/>
                        <a:ea typeface="微软雅黑" pitchFamily="34" charset="-122"/>
                      </a:rPr>
                      <a:t>1</a:t>
                    </a:r>
                    <a:r>
                      <a:rPr lang="zh-CN" altLang="en-US">
                        <a:solidFill>
                          <a:srgbClr val="E97915"/>
                        </a:solidFill>
                        <a:latin typeface="微软雅黑" pitchFamily="34" charset="-122"/>
                        <a:ea typeface="微软雅黑" pitchFamily="34" charset="-122"/>
                      </a:rPr>
                      <a:t>冠</a:t>
                    </a:r>
                    <a:r>
                      <a:rPr lang="en-US" altLang="zh-CN" b="1" u="sng">
                        <a:solidFill>
                          <a:srgbClr val="FF0000"/>
                        </a:solidFill>
                        <a:latin typeface="微软雅黑" pitchFamily="34" charset="-122"/>
                        <a:ea typeface="微软雅黑" pitchFamily="34" charset="-122"/>
                      </a:rPr>
                      <a:t>1</a:t>
                    </a:r>
                    <a:r>
                      <a:rPr lang="zh-CN" altLang="en-US">
                        <a:solidFill>
                          <a:srgbClr val="E97915"/>
                        </a:solidFill>
                        <a:latin typeface="微软雅黑" pitchFamily="34" charset="-122"/>
                        <a:ea typeface="微软雅黑" pitchFamily="34" charset="-122"/>
                      </a:rPr>
                      <a:t>亚</a:t>
                    </a:r>
                    <a:r>
                      <a:rPr lang="en-US" altLang="zh-CN" b="1" u="sng">
                        <a:solidFill>
                          <a:srgbClr val="FF0000"/>
                        </a:solidFill>
                        <a:latin typeface="微软雅黑" pitchFamily="34" charset="-122"/>
                        <a:ea typeface="微软雅黑" pitchFamily="34" charset="-122"/>
                      </a:rPr>
                      <a:t>1</a:t>
                    </a:r>
                    <a:r>
                      <a:rPr lang="zh-CN" altLang="en-US">
                        <a:solidFill>
                          <a:srgbClr val="E97915"/>
                        </a:solidFill>
                        <a:latin typeface="微软雅黑" pitchFamily="34" charset="-122"/>
                        <a:ea typeface="微软雅黑" pitchFamily="34" charset="-122"/>
                      </a:rPr>
                      <a:t>季军，学生组、教工组均设</a:t>
                    </a:r>
                    <a:r>
                      <a:rPr lang="en-US" altLang="zh-CN">
                        <a:solidFill>
                          <a:srgbClr val="E97915"/>
                        </a:solidFill>
                        <a:latin typeface="微软雅黑" pitchFamily="34" charset="-122"/>
                        <a:ea typeface="微软雅黑" pitchFamily="34" charset="-122"/>
                      </a:rPr>
                      <a:t>“</a:t>
                    </a:r>
                    <a:r>
                      <a:rPr lang="zh-CN" altLang="en-US">
                        <a:solidFill>
                          <a:srgbClr val="E97915"/>
                        </a:solidFill>
                        <a:latin typeface="微软雅黑" pitchFamily="34" charset="-122"/>
                        <a:ea typeface="微软雅黑" pitchFamily="34" charset="-122"/>
                      </a:rPr>
                      <a:t>道德风尚奖</a:t>
                    </a:r>
                    <a:r>
                      <a:rPr lang="en-US" altLang="zh-CN">
                        <a:solidFill>
                          <a:srgbClr val="E97915"/>
                        </a:solidFill>
                        <a:latin typeface="微软雅黑" pitchFamily="34" charset="-122"/>
                        <a:ea typeface="微软雅黑" pitchFamily="34" charset="-122"/>
                      </a:rPr>
                      <a:t>”</a:t>
                    </a:r>
                    <a:r>
                      <a:rPr lang="zh-CN" altLang="en-US">
                        <a:solidFill>
                          <a:srgbClr val="E97915"/>
                        </a:solidFill>
                        <a:latin typeface="微软雅黑" pitchFamily="34" charset="-122"/>
                        <a:ea typeface="微软雅黑" pitchFamily="34" charset="-122"/>
                      </a:rPr>
                      <a:t>和</a:t>
                    </a:r>
                    <a:r>
                      <a:rPr lang="en-US" altLang="zh-CN">
                        <a:solidFill>
                          <a:srgbClr val="E97915"/>
                        </a:solidFill>
                        <a:latin typeface="微软雅黑" pitchFamily="34" charset="-122"/>
                        <a:ea typeface="微软雅黑" pitchFamily="34" charset="-122"/>
                      </a:rPr>
                      <a:t>“</a:t>
                    </a:r>
                    <a:r>
                      <a:rPr lang="zh-CN" altLang="en-US">
                        <a:solidFill>
                          <a:srgbClr val="E97915"/>
                        </a:solidFill>
                        <a:latin typeface="微软雅黑" pitchFamily="34" charset="-122"/>
                        <a:ea typeface="微软雅黑" pitchFamily="34" charset="-122"/>
                      </a:rPr>
                      <a:t>优秀组织奖</a:t>
                    </a:r>
                    <a:r>
                      <a:rPr lang="en-US" altLang="zh-CN">
                        <a:solidFill>
                          <a:srgbClr val="E97915"/>
                        </a:solidFill>
                        <a:latin typeface="微软雅黑" pitchFamily="34" charset="-122"/>
                        <a:ea typeface="微软雅黑" pitchFamily="34" charset="-122"/>
                      </a:rPr>
                      <a:t>”</a:t>
                    </a:r>
                    <a:r>
                      <a:rPr lang="zh-CN" altLang="en-US">
                        <a:solidFill>
                          <a:srgbClr val="E97915"/>
                        </a:solidFill>
                        <a:latin typeface="微软雅黑" pitchFamily="34" charset="-122"/>
                        <a:ea typeface="微软雅黑" pitchFamily="34" charset="-122"/>
                      </a:rPr>
                      <a:t>；</a:t>
                    </a:r>
                    <a:endParaRPr lang="en-US" altLang="zh-CN">
                      <a:solidFill>
                        <a:srgbClr val="E97915"/>
                      </a:solidFill>
                      <a:latin typeface="微软雅黑" pitchFamily="34" charset="-122"/>
                      <a:ea typeface="微软雅黑" pitchFamily="34" charset="-122"/>
                    </a:endParaRPr>
                  </a:p>
                </p:txBody>
              </p:sp>
              <p:grpSp>
                <p:nvGrpSpPr>
                  <p:cNvPr id="57358" name="组合 58"/>
                  <p:cNvGrpSpPr>
                    <a:grpSpLocks/>
                  </p:cNvGrpSpPr>
                  <p:nvPr/>
                </p:nvGrpSpPr>
                <p:grpSpPr bwMode="auto">
                  <a:xfrm>
                    <a:off x="717804" y="1387953"/>
                    <a:ext cx="8688661" cy="662670"/>
                    <a:chOff x="964508" y="2449785"/>
                    <a:chExt cx="8688661" cy="662670"/>
                  </a:xfrm>
                </p:grpSpPr>
                <p:sp>
                  <p:nvSpPr>
                    <p:cNvPr id="32" name="椭圆形标注 31"/>
                    <p:cNvSpPr/>
                    <p:nvPr/>
                  </p:nvSpPr>
                  <p:spPr bwMode="auto">
                    <a:xfrm flipV="1">
                      <a:off x="964508" y="2449286"/>
                      <a:ext cx="490490" cy="504617"/>
                    </a:xfrm>
                    <a:prstGeom prst="wedgeEllipseCallout">
                      <a:avLst>
                        <a:gd name="adj1" fmla="val 64557"/>
                        <a:gd name="adj2" fmla="val -4471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7360" name="圆角矩形 57"/>
                    <p:cNvSpPr>
                      <a:spLocks noChangeArrowheads="1"/>
                    </p:cNvSpPr>
                    <p:nvPr/>
                  </p:nvSpPr>
                  <p:spPr bwMode="auto">
                    <a:xfrm flipV="1">
                      <a:off x="1705778" y="3066745"/>
                      <a:ext cx="7947391" cy="45710"/>
                    </a:xfrm>
                    <a:prstGeom prst="roundRect">
                      <a:avLst>
                        <a:gd name="adj" fmla="val 16667"/>
                      </a:avLst>
                    </a:prstGeom>
                    <a:solidFill>
                      <a:srgbClr val="FFC000"/>
                    </a:solidFill>
                    <a:ln w="9525">
                      <a:noFill/>
                      <a:round/>
                      <a:headEnd/>
                      <a:tailEnd/>
                    </a:ln>
                  </p:spPr>
                  <p:txBody>
                    <a:bodyPr/>
                    <a:lstStyle/>
                    <a:p>
                      <a:endParaRPr lang="zh-CN" altLang="en-US"/>
                    </a:p>
                  </p:txBody>
                </p:sp>
              </p:grpSp>
            </p:grpSp>
            <p:sp>
              <p:nvSpPr>
                <p:cNvPr id="57356" name="文本框 28"/>
                <p:cNvSpPr txBox="1">
                  <a:spLocks noChangeArrowheads="1"/>
                </p:cNvSpPr>
                <p:nvPr/>
              </p:nvSpPr>
              <p:spPr bwMode="auto">
                <a:xfrm>
                  <a:off x="857793" y="2314553"/>
                  <a:ext cx="571500" cy="584775"/>
                </a:xfrm>
                <a:prstGeom prst="rect">
                  <a:avLst/>
                </a:prstGeom>
                <a:noFill/>
                <a:ln w="9525">
                  <a:noFill/>
                  <a:miter lim="800000"/>
                  <a:headEnd/>
                  <a:tailEnd/>
                </a:ln>
              </p:spPr>
              <p:txBody>
                <a:bodyPr>
                  <a:spAutoFit/>
                </a:bodyPr>
                <a:lstStyle/>
                <a:p>
                  <a:r>
                    <a:rPr lang="en-US" altLang="zh-CN" sz="3200" b="1">
                      <a:solidFill>
                        <a:schemeClr val="bg1"/>
                      </a:solidFill>
                    </a:rPr>
                    <a:t>3</a:t>
                  </a:r>
                  <a:endParaRPr lang="zh-CN" altLang="en-US" sz="3200" b="1">
                    <a:solidFill>
                      <a:schemeClr val="bg1"/>
                    </a:solidFill>
                  </a:endParaRPr>
                </a:p>
              </p:txBody>
            </p:sp>
          </p:grpSp>
          <p:sp>
            <p:nvSpPr>
              <p:cNvPr id="57354" name="圆角矩形 57"/>
              <p:cNvSpPr>
                <a:spLocks noChangeArrowheads="1"/>
              </p:cNvSpPr>
              <p:nvPr/>
            </p:nvSpPr>
            <p:spPr bwMode="auto">
              <a:xfrm flipV="1">
                <a:off x="2726187" y="4788737"/>
                <a:ext cx="7948238" cy="45719"/>
              </a:xfrm>
              <a:prstGeom prst="roundRect">
                <a:avLst>
                  <a:gd name="adj" fmla="val 16667"/>
                </a:avLst>
              </a:prstGeom>
              <a:solidFill>
                <a:srgbClr val="FFC000"/>
              </a:solidFill>
              <a:ln w="9525">
                <a:noFill/>
                <a:round/>
                <a:headEnd/>
                <a:tailEnd/>
              </a:ln>
            </p:spPr>
            <p:txBody>
              <a:bodyPr/>
              <a:lstStyle/>
              <a:p>
                <a:endParaRPr lang="zh-CN" altLang="en-US"/>
              </a:p>
            </p:txBody>
          </p:sp>
        </p:grpSp>
      </p:grpSp>
      <p:sp>
        <p:nvSpPr>
          <p:cNvPr id="57347" name="圆角矩形 57"/>
          <p:cNvSpPr>
            <a:spLocks noChangeArrowheads="1"/>
          </p:cNvSpPr>
          <p:nvPr/>
        </p:nvSpPr>
        <p:spPr bwMode="auto">
          <a:xfrm>
            <a:off x="2120900" y="3340100"/>
            <a:ext cx="7948613" cy="44450"/>
          </a:xfrm>
          <a:prstGeom prst="roundRect">
            <a:avLst>
              <a:gd name="adj" fmla="val 16667"/>
            </a:avLst>
          </a:prstGeom>
          <a:solidFill>
            <a:srgbClr val="FFC000"/>
          </a:solidFill>
          <a:ln w="9525">
            <a:noFill/>
            <a:round/>
            <a:headEnd/>
            <a:tailEnd/>
          </a:ln>
        </p:spPr>
        <p:txBody>
          <a:bodyPr/>
          <a:lstStyle/>
          <a:p>
            <a:endParaRPr lang="zh-CN" altLang="en-US"/>
          </a:p>
        </p:txBody>
      </p:sp>
      <p:sp>
        <p:nvSpPr>
          <p:cNvPr id="57348" name="Text Box 6"/>
          <p:cNvSpPr txBox="1">
            <a:spLocks noChangeArrowheads="1"/>
          </p:cNvSpPr>
          <p:nvPr/>
        </p:nvSpPr>
        <p:spPr bwMode="auto">
          <a:xfrm>
            <a:off x="2025650" y="2755900"/>
            <a:ext cx="8150225" cy="644525"/>
          </a:xfrm>
          <a:prstGeom prst="rect">
            <a:avLst/>
          </a:prstGeom>
          <a:noFill/>
          <a:ln w="9525">
            <a:noFill/>
            <a:miter lim="800000"/>
            <a:headEnd/>
            <a:tailEnd/>
          </a:ln>
        </p:spPr>
        <p:txBody>
          <a:bodyPr>
            <a:spAutoFit/>
          </a:bodyPr>
          <a:lstStyle/>
          <a:p>
            <a:pPr>
              <a:lnSpc>
                <a:spcPct val="200000"/>
              </a:lnSpc>
              <a:spcBef>
                <a:spcPct val="30000"/>
              </a:spcBef>
              <a:buFont typeface="Arial" charset="0"/>
              <a:buNone/>
            </a:pPr>
            <a:r>
              <a:rPr lang="zh-CN" altLang="en-US">
                <a:solidFill>
                  <a:srgbClr val="E97915"/>
                </a:solidFill>
                <a:latin typeface="微软雅黑" pitchFamily="34" charset="-122"/>
                <a:ea typeface="微软雅黑" pitchFamily="34" charset="-122"/>
              </a:rPr>
              <a:t>学生组按照成绩计算出</a:t>
            </a:r>
            <a:r>
              <a:rPr lang="zh-CN" altLang="en-US" b="1" u="sng">
                <a:solidFill>
                  <a:srgbClr val="FF0000"/>
                </a:solidFill>
                <a:latin typeface="微软雅黑" pitchFamily="34" charset="-122"/>
                <a:ea typeface="微软雅黑" pitchFamily="34" charset="-122"/>
              </a:rPr>
              <a:t> </a:t>
            </a:r>
            <a:r>
              <a:rPr lang="en-US" altLang="zh-CN" b="1" u="sng">
                <a:solidFill>
                  <a:srgbClr val="FF0000"/>
                </a:solidFill>
                <a:latin typeface="微软雅黑" pitchFamily="34" charset="-122"/>
                <a:ea typeface="微软雅黑" pitchFamily="34" charset="-122"/>
              </a:rPr>
              <a:t>1 </a:t>
            </a:r>
            <a:r>
              <a:rPr lang="en-US" altLang="zh-CN">
                <a:solidFill>
                  <a:srgbClr val="E97915"/>
                </a:solidFill>
                <a:latin typeface="微软雅黑" pitchFamily="34" charset="-122"/>
                <a:ea typeface="微软雅黑" pitchFamily="34" charset="-122"/>
              </a:rPr>
              <a:t>—</a:t>
            </a:r>
            <a:r>
              <a:rPr lang="en-US" altLang="zh-CN" b="1" u="sng">
                <a:solidFill>
                  <a:srgbClr val="FF0000"/>
                </a:solidFill>
                <a:latin typeface="微软雅黑" pitchFamily="34" charset="-122"/>
                <a:ea typeface="微软雅黑" pitchFamily="34" charset="-122"/>
              </a:rPr>
              <a:t>8</a:t>
            </a:r>
            <a:r>
              <a:rPr lang="zh-CN" altLang="en-US">
                <a:solidFill>
                  <a:srgbClr val="E97915"/>
                </a:solidFill>
                <a:latin typeface="微软雅黑" pitchFamily="34" charset="-122"/>
                <a:ea typeface="微软雅黑" pitchFamily="34" charset="-122"/>
              </a:rPr>
              <a:t>名，分数分别是</a:t>
            </a:r>
            <a:r>
              <a:rPr lang="en-US" altLang="zh-CN" b="1" u="sng">
                <a:solidFill>
                  <a:srgbClr val="FF0000"/>
                </a:solidFill>
                <a:latin typeface="微软雅黑" pitchFamily="34" charset="-122"/>
                <a:ea typeface="微软雅黑" pitchFamily="34" charset="-122"/>
              </a:rPr>
              <a:t>9</a:t>
            </a:r>
            <a:r>
              <a:rPr lang="zh-CN" altLang="en-US" b="1" u="sng">
                <a:solidFill>
                  <a:srgbClr val="FF0000"/>
                </a:solidFill>
                <a:latin typeface="微软雅黑" pitchFamily="34" charset="-122"/>
                <a:ea typeface="微软雅黑" pitchFamily="34" charset="-122"/>
              </a:rPr>
              <a:t>、</a:t>
            </a:r>
            <a:r>
              <a:rPr lang="en-US" altLang="zh-CN" b="1" u="sng">
                <a:solidFill>
                  <a:srgbClr val="FF0000"/>
                </a:solidFill>
                <a:latin typeface="微软雅黑" pitchFamily="34" charset="-122"/>
                <a:ea typeface="微软雅黑" pitchFamily="34" charset="-122"/>
              </a:rPr>
              <a:t>7</a:t>
            </a:r>
            <a:r>
              <a:rPr lang="zh-CN" altLang="en-US" b="1" u="sng">
                <a:solidFill>
                  <a:srgbClr val="FF0000"/>
                </a:solidFill>
                <a:latin typeface="微软雅黑" pitchFamily="34" charset="-122"/>
                <a:ea typeface="微软雅黑" pitchFamily="34" charset="-122"/>
              </a:rPr>
              <a:t>、</a:t>
            </a:r>
            <a:r>
              <a:rPr lang="en-US" altLang="zh-CN" b="1" u="sng">
                <a:solidFill>
                  <a:srgbClr val="FF0000"/>
                </a:solidFill>
                <a:latin typeface="微软雅黑" pitchFamily="34" charset="-122"/>
                <a:ea typeface="微软雅黑" pitchFamily="34" charset="-122"/>
              </a:rPr>
              <a:t>6</a:t>
            </a:r>
            <a:r>
              <a:rPr lang="zh-CN" altLang="en-US" b="1" u="sng">
                <a:solidFill>
                  <a:srgbClr val="FF0000"/>
                </a:solidFill>
                <a:latin typeface="微软雅黑" pitchFamily="34" charset="-122"/>
                <a:ea typeface="微软雅黑" pitchFamily="34" charset="-122"/>
              </a:rPr>
              <a:t>、</a:t>
            </a:r>
            <a:r>
              <a:rPr lang="en-US" altLang="zh-CN" b="1" u="sng">
                <a:solidFill>
                  <a:srgbClr val="FF0000"/>
                </a:solidFill>
                <a:latin typeface="微软雅黑" pitchFamily="34" charset="-122"/>
                <a:ea typeface="微软雅黑" pitchFamily="34" charset="-122"/>
              </a:rPr>
              <a:t>5</a:t>
            </a:r>
            <a:r>
              <a:rPr lang="zh-CN" altLang="en-US" b="1" u="sng">
                <a:solidFill>
                  <a:srgbClr val="FF0000"/>
                </a:solidFill>
                <a:latin typeface="微软雅黑" pitchFamily="34" charset="-122"/>
                <a:ea typeface="微软雅黑" pitchFamily="34" charset="-122"/>
              </a:rPr>
              <a:t>、</a:t>
            </a:r>
            <a:r>
              <a:rPr lang="en-US" altLang="zh-CN" b="1" u="sng">
                <a:solidFill>
                  <a:srgbClr val="FF0000"/>
                </a:solidFill>
                <a:latin typeface="微软雅黑" pitchFamily="34" charset="-122"/>
                <a:ea typeface="微软雅黑" pitchFamily="34" charset="-122"/>
              </a:rPr>
              <a:t>4</a:t>
            </a:r>
            <a:r>
              <a:rPr lang="zh-CN" altLang="en-US" b="1" u="sng">
                <a:solidFill>
                  <a:srgbClr val="FF0000"/>
                </a:solidFill>
                <a:latin typeface="微软雅黑" pitchFamily="34" charset="-122"/>
                <a:ea typeface="微软雅黑" pitchFamily="34" charset="-122"/>
              </a:rPr>
              <a:t>、</a:t>
            </a:r>
            <a:r>
              <a:rPr lang="en-US" altLang="zh-CN" b="1" u="sng">
                <a:solidFill>
                  <a:srgbClr val="FF0000"/>
                </a:solidFill>
                <a:latin typeface="微软雅黑" pitchFamily="34" charset="-122"/>
                <a:ea typeface="微软雅黑" pitchFamily="34" charset="-122"/>
              </a:rPr>
              <a:t>3</a:t>
            </a:r>
            <a:r>
              <a:rPr lang="zh-CN" altLang="en-US" b="1" u="sng">
                <a:solidFill>
                  <a:srgbClr val="FF0000"/>
                </a:solidFill>
                <a:latin typeface="微软雅黑" pitchFamily="34" charset="-122"/>
                <a:ea typeface="微软雅黑" pitchFamily="34" charset="-122"/>
              </a:rPr>
              <a:t>、</a:t>
            </a:r>
            <a:r>
              <a:rPr lang="en-US" altLang="zh-CN" b="1" u="sng">
                <a:solidFill>
                  <a:srgbClr val="FF0000"/>
                </a:solidFill>
                <a:latin typeface="微软雅黑" pitchFamily="34" charset="-122"/>
                <a:ea typeface="微软雅黑" pitchFamily="34" charset="-122"/>
              </a:rPr>
              <a:t>2</a:t>
            </a:r>
            <a:r>
              <a:rPr lang="zh-CN" altLang="en-US" b="1" u="sng">
                <a:solidFill>
                  <a:srgbClr val="FF0000"/>
                </a:solidFill>
                <a:latin typeface="微软雅黑" pitchFamily="34" charset="-122"/>
                <a:ea typeface="微软雅黑" pitchFamily="34" charset="-122"/>
              </a:rPr>
              <a:t>、</a:t>
            </a:r>
            <a:r>
              <a:rPr lang="en-US" altLang="zh-CN" b="1" u="sng">
                <a:solidFill>
                  <a:srgbClr val="FF0000"/>
                </a:solidFill>
                <a:latin typeface="微软雅黑" pitchFamily="34" charset="-122"/>
                <a:ea typeface="微软雅黑" pitchFamily="34" charset="-122"/>
              </a:rPr>
              <a:t>1</a:t>
            </a:r>
            <a:r>
              <a:rPr lang="zh-CN" altLang="en-US">
                <a:solidFill>
                  <a:srgbClr val="E97915"/>
                </a:solidFill>
                <a:latin typeface="微软雅黑" pitchFamily="34" charset="-122"/>
                <a:ea typeface="微软雅黑" pitchFamily="34" charset="-122"/>
              </a:rPr>
              <a:t>分；</a:t>
            </a:r>
            <a:endParaRPr lang="en-US" altLang="zh-CN">
              <a:solidFill>
                <a:srgbClr val="E97915"/>
              </a:solidFill>
              <a:latin typeface="微软雅黑" pitchFamily="34" charset="-122"/>
              <a:ea typeface="微软雅黑"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69" name="组合 3"/>
          <p:cNvGrpSpPr>
            <a:grpSpLocks/>
          </p:cNvGrpSpPr>
          <p:nvPr/>
        </p:nvGrpSpPr>
        <p:grpSpPr bwMode="auto">
          <a:xfrm>
            <a:off x="536575" y="688975"/>
            <a:ext cx="11118850" cy="5041900"/>
            <a:chOff x="919882" y="463936"/>
            <a:chExt cx="11121268" cy="5040249"/>
          </a:xfrm>
        </p:grpSpPr>
        <p:sp>
          <p:nvSpPr>
            <p:cNvPr id="5" name="文本框 4"/>
            <p:cNvSpPr txBox="1"/>
            <p:nvPr/>
          </p:nvSpPr>
          <p:spPr>
            <a:xfrm>
              <a:off x="2839671" y="2382916"/>
              <a:ext cx="7281692" cy="1200329"/>
            </a:xfrm>
            <a:prstGeom prst="rect">
              <a:avLst/>
            </a:prstGeom>
            <a:noFill/>
            <a:effectLst>
              <a:glow rad="1905000">
                <a:schemeClr val="accent1">
                  <a:alpha val="40000"/>
                </a:schemeClr>
              </a:glow>
            </a:effectLst>
          </p:spPr>
          <p:txBody>
            <a:bodyPr>
              <a:spAutoFit/>
            </a:bodyPr>
            <a:lstStyle/>
            <a:p>
              <a:pPr algn="ctr" fontAlgn="auto">
                <a:defRPr/>
              </a:pPr>
              <a:r>
                <a:rPr lang="zh-CN" altLang="en-US" sz="7200" b="1" spc="300" noProof="1">
                  <a:ln w="0">
                    <a:solidFill>
                      <a:schemeClr val="bg1"/>
                    </a:solidFill>
                  </a:ln>
                  <a:solidFill>
                    <a:srgbClr val="F27004"/>
                  </a:solidFill>
                  <a:effectLst>
                    <a:glow>
                      <a:schemeClr val="bg1">
                        <a:alpha val="24000"/>
                      </a:schemeClr>
                    </a:glow>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活动流程</a:t>
              </a:r>
            </a:p>
          </p:txBody>
        </p:sp>
        <p:sp>
          <p:nvSpPr>
            <p:cNvPr id="58371" name="文本框 5"/>
            <p:cNvSpPr txBox="1">
              <a:spLocks noChangeArrowheads="1"/>
            </p:cNvSpPr>
            <p:nvPr/>
          </p:nvSpPr>
          <p:spPr bwMode="auto">
            <a:xfrm>
              <a:off x="4417953" y="3652628"/>
              <a:ext cx="4125128" cy="398372"/>
            </a:xfrm>
            <a:prstGeom prst="rect">
              <a:avLst/>
            </a:prstGeom>
            <a:noFill/>
            <a:ln w="9525">
              <a:noFill/>
              <a:miter lim="800000"/>
              <a:headEnd/>
              <a:tailEnd/>
            </a:ln>
          </p:spPr>
          <p:txBody>
            <a:bodyPr>
              <a:spAutoFit/>
            </a:bodyPr>
            <a:lstStyle/>
            <a:p>
              <a:pPr algn="ctr">
                <a:lnSpc>
                  <a:spcPct val="125000"/>
                </a:lnSpc>
              </a:pPr>
              <a:endParaRPr lang="en-US" altLang="zh-CN" sz="1600">
                <a:solidFill>
                  <a:srgbClr val="FA6500"/>
                </a:solidFill>
                <a:latin typeface="微软雅黑" pitchFamily="34" charset="-122"/>
                <a:ea typeface="微软雅黑" pitchFamily="34" charset="-122"/>
              </a:endParaRPr>
            </a:p>
          </p:txBody>
        </p:sp>
        <p:cxnSp>
          <p:nvCxnSpPr>
            <p:cNvPr id="7" name="直接连接符 6"/>
            <p:cNvCxnSpPr/>
            <p:nvPr/>
          </p:nvCxnSpPr>
          <p:spPr>
            <a:xfrm flipH="1">
              <a:off x="4197195" y="3617266"/>
              <a:ext cx="4566643" cy="0"/>
            </a:xfrm>
            <a:prstGeom prst="line">
              <a:avLst/>
            </a:prstGeom>
            <a:ln w="28575">
              <a:solidFill>
                <a:srgbClr val="FBBA19"/>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组合 9"/>
          <p:cNvGrpSpPr>
            <a:grpSpLocks/>
          </p:cNvGrpSpPr>
          <p:nvPr/>
        </p:nvGrpSpPr>
        <p:grpSpPr bwMode="auto">
          <a:xfrm>
            <a:off x="325438" y="139700"/>
            <a:ext cx="3871912" cy="1019175"/>
            <a:chOff x="624483" y="1343463"/>
            <a:chExt cx="2800696" cy="737430"/>
          </a:xfrm>
        </p:grpSpPr>
        <p:sp>
          <p:nvSpPr>
            <p:cNvPr id="11" name="圆角矩形 10"/>
            <p:cNvSpPr/>
            <p:nvPr/>
          </p:nvSpPr>
          <p:spPr>
            <a:xfrm>
              <a:off x="624483" y="1343463"/>
              <a:ext cx="2800696"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9449" name="文本框 11"/>
            <p:cNvSpPr txBox="1">
              <a:spLocks noChangeArrowheads="1"/>
            </p:cNvSpPr>
            <p:nvPr/>
          </p:nvSpPr>
          <p:spPr bwMode="auto">
            <a:xfrm>
              <a:off x="1528988" y="1450409"/>
              <a:ext cx="1671066" cy="512190"/>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活动流程</a:t>
              </a:r>
            </a:p>
          </p:txBody>
        </p:sp>
        <p:grpSp>
          <p:nvGrpSpPr>
            <p:cNvPr id="59450" name="组合 50"/>
            <p:cNvGrpSpPr>
              <a:grpSpLocks/>
            </p:cNvGrpSpPr>
            <p:nvPr/>
          </p:nvGrpSpPr>
          <p:grpSpPr bwMode="auto">
            <a:xfrm>
              <a:off x="741248" y="1430279"/>
              <a:ext cx="603250" cy="552450"/>
              <a:chOff x="0" y="0"/>
              <a:chExt cx="737947" cy="676838"/>
            </a:xfrm>
          </p:grpSpPr>
          <p:sp>
            <p:nvSpPr>
              <p:cNvPr id="59452"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59453"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59454"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14" name="直接连接符 13"/>
            <p:cNvCxnSpPr/>
            <p:nvPr/>
          </p:nvCxnSpPr>
          <p:spPr>
            <a:xfrm flipH="1">
              <a:off x="1409918" y="1947650"/>
              <a:ext cx="1834979"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grpSp>
        <p:nvGrpSpPr>
          <p:cNvPr id="59394" name="组合 3"/>
          <p:cNvGrpSpPr>
            <a:grpSpLocks/>
          </p:cNvGrpSpPr>
          <p:nvPr/>
        </p:nvGrpSpPr>
        <p:grpSpPr bwMode="auto">
          <a:xfrm>
            <a:off x="1028700" y="1354138"/>
            <a:ext cx="10904538" cy="5002212"/>
            <a:chOff x="1028222" y="1354299"/>
            <a:chExt cx="10904302" cy="5002470"/>
          </a:xfrm>
        </p:grpSpPr>
        <p:grpSp>
          <p:nvGrpSpPr>
            <p:cNvPr id="59395" name="组合 88"/>
            <p:cNvGrpSpPr>
              <a:grpSpLocks/>
            </p:cNvGrpSpPr>
            <p:nvPr/>
          </p:nvGrpSpPr>
          <p:grpSpPr bwMode="auto">
            <a:xfrm>
              <a:off x="1028222" y="1354299"/>
              <a:ext cx="10904302" cy="3967367"/>
              <a:chOff x="1028222" y="1354299"/>
              <a:chExt cx="10904302" cy="3967367"/>
            </a:xfrm>
          </p:grpSpPr>
          <p:grpSp>
            <p:nvGrpSpPr>
              <p:cNvPr id="59413" name="组合 72"/>
              <p:cNvGrpSpPr>
                <a:grpSpLocks/>
              </p:cNvGrpSpPr>
              <p:nvPr/>
            </p:nvGrpSpPr>
            <p:grpSpPr bwMode="auto">
              <a:xfrm>
                <a:off x="1028222" y="1354299"/>
                <a:ext cx="10904302" cy="3471856"/>
                <a:chOff x="1028222" y="1354299"/>
                <a:chExt cx="10904302" cy="3471856"/>
              </a:xfrm>
            </p:grpSpPr>
            <p:grpSp>
              <p:nvGrpSpPr>
                <p:cNvPr id="59418" name="组合 69"/>
                <p:cNvGrpSpPr>
                  <a:grpSpLocks/>
                </p:cNvGrpSpPr>
                <p:nvPr/>
              </p:nvGrpSpPr>
              <p:grpSpPr bwMode="auto">
                <a:xfrm>
                  <a:off x="1028222" y="1354299"/>
                  <a:ext cx="10904302" cy="3471856"/>
                  <a:chOff x="1117284" y="980057"/>
                  <a:chExt cx="7509294" cy="2390916"/>
                </a:xfrm>
              </p:grpSpPr>
              <p:grpSp>
                <p:nvGrpSpPr>
                  <p:cNvPr id="59421" name="组合 48"/>
                  <p:cNvGrpSpPr>
                    <a:grpSpLocks/>
                  </p:cNvGrpSpPr>
                  <p:nvPr/>
                </p:nvGrpSpPr>
                <p:grpSpPr bwMode="auto">
                  <a:xfrm>
                    <a:off x="1576878" y="2029457"/>
                    <a:ext cx="7049700" cy="1341516"/>
                    <a:chOff x="755353" y="1871220"/>
                    <a:chExt cx="7049700" cy="1341516"/>
                  </a:xfrm>
                </p:grpSpPr>
                <p:grpSp>
                  <p:nvGrpSpPr>
                    <p:cNvPr id="59428" name="组合 6"/>
                    <p:cNvGrpSpPr>
                      <a:grpSpLocks/>
                    </p:cNvGrpSpPr>
                    <p:nvPr/>
                  </p:nvGrpSpPr>
                  <p:grpSpPr bwMode="auto">
                    <a:xfrm>
                      <a:off x="755353" y="2475929"/>
                      <a:ext cx="1152128" cy="126111"/>
                      <a:chOff x="755353" y="2475929"/>
                      <a:chExt cx="1152128" cy="126111"/>
                    </a:xfrm>
                  </p:grpSpPr>
                  <p:sp>
                    <p:nvSpPr>
                      <p:cNvPr id="58" name="圆角矩形 57"/>
                      <p:cNvSpPr/>
                      <p:nvPr/>
                    </p:nvSpPr>
                    <p:spPr>
                      <a:xfrm>
                        <a:off x="753817" y="2475981"/>
                        <a:ext cx="1153341" cy="79811"/>
                      </a:xfrm>
                      <a:prstGeom prst="roundRect">
                        <a:avLst/>
                      </a:prstGeom>
                      <a:solidFill>
                        <a:srgbClr val="FB81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9" name="圆角矩形 58"/>
                      <p:cNvSpPr/>
                      <p:nvPr/>
                    </p:nvSpPr>
                    <p:spPr>
                      <a:xfrm>
                        <a:off x="753817" y="2555792"/>
                        <a:ext cx="1153341" cy="45918"/>
                      </a:xfrm>
                      <a:prstGeom prst="roundRect">
                        <a:avLst/>
                      </a:prstGeom>
                      <a:solidFill>
                        <a:srgbClr val="FF0D0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grpSp>
                <p:grpSp>
                  <p:nvGrpSpPr>
                    <p:cNvPr id="59429" name="组合 7"/>
                    <p:cNvGrpSpPr>
                      <a:grpSpLocks/>
                    </p:cNvGrpSpPr>
                    <p:nvPr/>
                  </p:nvGrpSpPr>
                  <p:grpSpPr bwMode="auto">
                    <a:xfrm>
                      <a:off x="1907481" y="2475929"/>
                      <a:ext cx="1152128" cy="126111"/>
                      <a:chOff x="755353" y="2475929"/>
                      <a:chExt cx="1152128" cy="126111"/>
                    </a:xfrm>
                  </p:grpSpPr>
                  <p:sp>
                    <p:nvSpPr>
                      <p:cNvPr id="56" name="圆角矩形 55"/>
                      <p:cNvSpPr/>
                      <p:nvPr/>
                    </p:nvSpPr>
                    <p:spPr>
                      <a:xfrm>
                        <a:off x="755030" y="2475981"/>
                        <a:ext cx="1152249" cy="79811"/>
                      </a:xfrm>
                      <a:prstGeom prst="roundRect">
                        <a:avLst/>
                      </a:prstGeom>
                      <a:solidFill>
                        <a:srgbClr val="FEE6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7" name="圆角矩形 56"/>
                      <p:cNvSpPr/>
                      <p:nvPr/>
                    </p:nvSpPr>
                    <p:spPr>
                      <a:xfrm>
                        <a:off x="755030" y="2555792"/>
                        <a:ext cx="1152249" cy="45918"/>
                      </a:xfrm>
                      <a:prstGeom prst="roundRect">
                        <a:avLst/>
                      </a:prstGeom>
                      <a:solidFill>
                        <a:srgbClr val="FFCB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grpSp>
                <p:grpSp>
                  <p:nvGrpSpPr>
                    <p:cNvPr id="59430" name="组合 10"/>
                    <p:cNvGrpSpPr>
                      <a:grpSpLocks/>
                    </p:cNvGrpSpPr>
                    <p:nvPr/>
                  </p:nvGrpSpPr>
                  <p:grpSpPr bwMode="auto">
                    <a:xfrm>
                      <a:off x="3059609" y="2475929"/>
                      <a:ext cx="1152128" cy="126111"/>
                      <a:chOff x="755353" y="2475929"/>
                      <a:chExt cx="1152128" cy="126111"/>
                    </a:xfrm>
                  </p:grpSpPr>
                  <p:sp>
                    <p:nvSpPr>
                      <p:cNvPr id="54" name="圆角矩形 53"/>
                      <p:cNvSpPr/>
                      <p:nvPr/>
                    </p:nvSpPr>
                    <p:spPr>
                      <a:xfrm>
                        <a:off x="755151" y="2475981"/>
                        <a:ext cx="1150062" cy="79811"/>
                      </a:xfrm>
                      <a:prstGeom prst="roundRect">
                        <a:avLst/>
                      </a:prstGeom>
                      <a:solidFill>
                        <a:srgbClr val="D1E2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5" name="圆角矩形 54"/>
                      <p:cNvSpPr/>
                      <p:nvPr/>
                    </p:nvSpPr>
                    <p:spPr>
                      <a:xfrm>
                        <a:off x="755151" y="2555792"/>
                        <a:ext cx="1150062" cy="45918"/>
                      </a:xfrm>
                      <a:prstGeom prst="roundRect">
                        <a:avLst/>
                      </a:prstGeom>
                      <a:solidFill>
                        <a:srgbClr val="A2C00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grpSp>
                <p:grpSp>
                  <p:nvGrpSpPr>
                    <p:cNvPr id="59431" name="组合 14"/>
                    <p:cNvGrpSpPr>
                      <a:grpSpLocks/>
                    </p:cNvGrpSpPr>
                    <p:nvPr/>
                  </p:nvGrpSpPr>
                  <p:grpSpPr bwMode="auto">
                    <a:xfrm>
                      <a:off x="4196500" y="2475929"/>
                      <a:ext cx="1160737" cy="126169"/>
                      <a:chOff x="736966" y="2475929"/>
                      <a:chExt cx="1160737" cy="126169"/>
                    </a:xfrm>
                  </p:grpSpPr>
                  <p:sp>
                    <p:nvSpPr>
                      <p:cNvPr id="52" name="圆角矩形 51"/>
                      <p:cNvSpPr/>
                      <p:nvPr/>
                    </p:nvSpPr>
                    <p:spPr>
                      <a:xfrm>
                        <a:off x="736816" y="2475981"/>
                        <a:ext cx="1153342" cy="79811"/>
                      </a:xfrm>
                      <a:prstGeom prst="roundRect">
                        <a:avLst/>
                      </a:prstGeom>
                      <a:solidFill>
                        <a:srgbClr val="BAE4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3" name="圆角矩形 52"/>
                      <p:cNvSpPr/>
                      <p:nvPr/>
                    </p:nvSpPr>
                    <p:spPr>
                      <a:xfrm>
                        <a:off x="744469" y="2555792"/>
                        <a:ext cx="1153342" cy="44825"/>
                      </a:xfrm>
                      <a:prstGeom prst="roundRect">
                        <a:avLst/>
                      </a:prstGeom>
                      <a:solidFill>
                        <a:srgbClr val="74C8A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grpSp>
                <p:grpSp>
                  <p:nvGrpSpPr>
                    <p:cNvPr id="59432" name="组合 23"/>
                    <p:cNvGrpSpPr>
                      <a:grpSpLocks/>
                    </p:cNvGrpSpPr>
                    <p:nvPr/>
                  </p:nvGrpSpPr>
                  <p:grpSpPr bwMode="auto">
                    <a:xfrm>
                      <a:off x="5320874" y="2475929"/>
                      <a:ext cx="1152128" cy="126111"/>
                      <a:chOff x="755353" y="2475929"/>
                      <a:chExt cx="1152128" cy="126111"/>
                    </a:xfrm>
                  </p:grpSpPr>
                  <p:sp>
                    <p:nvSpPr>
                      <p:cNvPr id="50" name="圆角矩形 49"/>
                      <p:cNvSpPr/>
                      <p:nvPr/>
                    </p:nvSpPr>
                    <p:spPr>
                      <a:xfrm>
                        <a:off x="753561" y="2475981"/>
                        <a:ext cx="1152249" cy="79811"/>
                      </a:xfrm>
                      <a:prstGeom prst="roundRect">
                        <a:avLst/>
                      </a:prstGeom>
                      <a:solidFill>
                        <a:srgbClr val="FDB4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1" name="圆角矩形 50"/>
                      <p:cNvSpPr/>
                      <p:nvPr/>
                    </p:nvSpPr>
                    <p:spPr>
                      <a:xfrm>
                        <a:off x="753561" y="2555792"/>
                        <a:ext cx="1152249" cy="45918"/>
                      </a:xfrm>
                      <a:prstGeom prst="roundRect">
                        <a:avLst/>
                      </a:prstGeom>
                      <a:solidFill>
                        <a:srgbClr val="FF6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grpSp>
                <p:sp>
                  <p:nvSpPr>
                    <p:cNvPr id="40" name="线形标注 2(无边框) 39"/>
                    <p:cNvSpPr/>
                    <p:nvPr/>
                  </p:nvSpPr>
                  <p:spPr>
                    <a:xfrm>
                      <a:off x="1824074" y="1881226"/>
                      <a:ext cx="1368705" cy="647233"/>
                    </a:xfrm>
                    <a:prstGeom prst="callout2">
                      <a:avLst>
                        <a:gd name="adj1" fmla="val 18751"/>
                        <a:gd name="adj2" fmla="val -3670"/>
                        <a:gd name="adj3" fmla="val 17110"/>
                        <a:gd name="adj4" fmla="val -43867"/>
                        <a:gd name="adj5" fmla="val 91172"/>
                        <a:gd name="adj6" fmla="val -62211"/>
                      </a:avLst>
                    </a:prstGeom>
                    <a:noFill/>
                    <a:ln w="2857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41" name="线形标注 2(无边框) 40"/>
                    <p:cNvSpPr/>
                    <p:nvPr/>
                  </p:nvSpPr>
                  <p:spPr>
                    <a:xfrm>
                      <a:off x="4129664" y="1895439"/>
                      <a:ext cx="1368705" cy="647233"/>
                    </a:xfrm>
                    <a:prstGeom prst="callout2">
                      <a:avLst>
                        <a:gd name="adj1" fmla="val 18751"/>
                        <a:gd name="adj2" fmla="val -3670"/>
                        <a:gd name="adj3" fmla="val 17110"/>
                        <a:gd name="adj4" fmla="val -43867"/>
                        <a:gd name="adj5" fmla="val 94453"/>
                        <a:gd name="adj6" fmla="val -61434"/>
                      </a:avLst>
                    </a:prstGeom>
                    <a:noFill/>
                    <a:ln w="2857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42" name="线形标注 2(无边框) 41"/>
                    <p:cNvSpPr/>
                    <p:nvPr/>
                  </p:nvSpPr>
                  <p:spPr>
                    <a:xfrm>
                      <a:off x="6436348" y="1871387"/>
                      <a:ext cx="1368705" cy="649419"/>
                    </a:xfrm>
                    <a:prstGeom prst="callout2">
                      <a:avLst>
                        <a:gd name="adj1" fmla="val 18751"/>
                        <a:gd name="adj2" fmla="val -3670"/>
                        <a:gd name="adj3" fmla="val 17110"/>
                        <a:gd name="adj4" fmla="val -43867"/>
                        <a:gd name="adj5" fmla="val 91172"/>
                        <a:gd name="adj6" fmla="val -61434"/>
                      </a:avLst>
                    </a:prstGeom>
                    <a:noFill/>
                    <a:ln w="2857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43" name="线形标注 2(无边框) 42"/>
                    <p:cNvSpPr/>
                    <p:nvPr/>
                  </p:nvSpPr>
                  <p:spPr>
                    <a:xfrm flipV="1">
                      <a:off x="2932594" y="2565631"/>
                      <a:ext cx="1368705" cy="647233"/>
                    </a:xfrm>
                    <a:prstGeom prst="callout2">
                      <a:avLst>
                        <a:gd name="adj1" fmla="val 18751"/>
                        <a:gd name="adj2" fmla="val -3670"/>
                        <a:gd name="adj3" fmla="val 17110"/>
                        <a:gd name="adj4" fmla="val -43867"/>
                        <a:gd name="adj5" fmla="val 89531"/>
                        <a:gd name="adj6" fmla="val -60657"/>
                      </a:avLst>
                    </a:prstGeom>
                    <a:noFill/>
                    <a:ln w="2857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44" name="线形标注 2(无边框) 43"/>
                    <p:cNvSpPr/>
                    <p:nvPr/>
                  </p:nvSpPr>
                  <p:spPr>
                    <a:xfrm flipV="1">
                      <a:off x="5239277" y="2548138"/>
                      <a:ext cx="1368705" cy="647233"/>
                    </a:xfrm>
                    <a:prstGeom prst="callout2">
                      <a:avLst>
                        <a:gd name="adj1" fmla="val 18751"/>
                        <a:gd name="adj2" fmla="val -3670"/>
                        <a:gd name="adj3" fmla="val 17110"/>
                        <a:gd name="adj4" fmla="val -43867"/>
                        <a:gd name="adj5" fmla="val 89531"/>
                        <a:gd name="adj6" fmla="val -60657"/>
                      </a:avLst>
                    </a:prstGeom>
                    <a:noFill/>
                    <a:ln w="2857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grpSp>
              <p:grpSp>
                <p:nvGrpSpPr>
                  <p:cNvPr id="59422" name="组合 49"/>
                  <p:cNvGrpSpPr>
                    <a:grpSpLocks/>
                  </p:cNvGrpSpPr>
                  <p:nvPr/>
                </p:nvGrpSpPr>
                <p:grpSpPr bwMode="auto">
                  <a:xfrm>
                    <a:off x="1117284" y="980057"/>
                    <a:ext cx="442936" cy="462015"/>
                    <a:chOff x="2483951" y="1738892"/>
                    <a:chExt cx="442936" cy="462015"/>
                  </a:xfrm>
                </p:grpSpPr>
                <p:sp>
                  <p:nvSpPr>
                    <p:cNvPr id="33" name="椭圆形标注 32"/>
                    <p:cNvSpPr/>
                    <p:nvPr/>
                  </p:nvSpPr>
                  <p:spPr>
                    <a:xfrm flipV="1">
                      <a:off x="2483951" y="1738892"/>
                      <a:ext cx="442752" cy="454812"/>
                    </a:xfrm>
                    <a:prstGeom prst="wedgeEllipseCallout">
                      <a:avLst>
                        <a:gd name="adj1" fmla="val 59318"/>
                        <a:gd name="adj2" fmla="val -33204"/>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defRPr/>
                      </a:pPr>
                      <a:endParaRPr lang="zh-CN" altLang="en-US" noProof="1"/>
                    </a:p>
                  </p:txBody>
                </p:sp>
                <p:sp>
                  <p:nvSpPr>
                    <p:cNvPr id="59427" name="文本框 51"/>
                    <p:cNvSpPr txBox="1">
                      <a:spLocks noChangeArrowheads="1"/>
                    </p:cNvSpPr>
                    <p:nvPr/>
                  </p:nvSpPr>
                  <p:spPr bwMode="auto">
                    <a:xfrm>
                      <a:off x="2546285" y="1755807"/>
                      <a:ext cx="380602" cy="445100"/>
                    </a:xfrm>
                    <a:prstGeom prst="rect">
                      <a:avLst/>
                    </a:prstGeom>
                    <a:noFill/>
                    <a:ln w="9525">
                      <a:noFill/>
                      <a:miter lim="800000"/>
                      <a:headEnd/>
                      <a:tailEnd/>
                    </a:ln>
                  </p:spPr>
                  <p:txBody>
                    <a:bodyPr>
                      <a:spAutoFit/>
                    </a:bodyPr>
                    <a:lstStyle/>
                    <a:p>
                      <a:r>
                        <a:rPr lang="en-US" altLang="zh-CN" sz="3600">
                          <a:solidFill>
                            <a:schemeClr val="bg1"/>
                          </a:solidFill>
                          <a:latin typeface="方正大黑简体"/>
                          <a:ea typeface="方正大黑简体"/>
                          <a:cs typeface="方正大黑简体"/>
                        </a:rPr>
                        <a:t>1</a:t>
                      </a:r>
                    </a:p>
                  </p:txBody>
                </p:sp>
              </p:grpSp>
              <p:grpSp>
                <p:nvGrpSpPr>
                  <p:cNvPr id="59423" name="组合 52"/>
                  <p:cNvGrpSpPr>
                    <a:grpSpLocks/>
                  </p:cNvGrpSpPr>
                  <p:nvPr/>
                </p:nvGrpSpPr>
                <p:grpSpPr bwMode="auto">
                  <a:xfrm>
                    <a:off x="3355784" y="980057"/>
                    <a:ext cx="572879" cy="659139"/>
                    <a:chOff x="2471567" y="1763413"/>
                    <a:chExt cx="572879" cy="659139"/>
                  </a:xfrm>
                </p:grpSpPr>
                <p:sp>
                  <p:nvSpPr>
                    <p:cNvPr id="31" name="椭圆形标注 30"/>
                    <p:cNvSpPr/>
                    <p:nvPr/>
                  </p:nvSpPr>
                  <p:spPr>
                    <a:xfrm flipV="1">
                      <a:off x="2471971" y="1763413"/>
                      <a:ext cx="442752" cy="453719"/>
                    </a:xfrm>
                    <a:prstGeom prst="wedgeEllipseCallout">
                      <a:avLst>
                        <a:gd name="adj1" fmla="val 59318"/>
                        <a:gd name="adj2" fmla="val -33204"/>
                      </a:avLst>
                    </a:prstGeom>
                    <a:gradFill>
                      <a:gsLst>
                        <a:gs pos="0">
                          <a:srgbClr val="83CBA4"/>
                        </a:gs>
                        <a:gs pos="69000">
                          <a:srgbClr val="5DC099"/>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9425" name="文本框 54"/>
                    <p:cNvSpPr txBox="1">
                      <a:spLocks noChangeArrowheads="1"/>
                    </p:cNvSpPr>
                    <p:nvPr/>
                  </p:nvSpPr>
                  <p:spPr bwMode="auto">
                    <a:xfrm>
                      <a:off x="2552789" y="1776221"/>
                      <a:ext cx="491657" cy="646331"/>
                    </a:xfrm>
                    <a:prstGeom prst="rect">
                      <a:avLst/>
                    </a:prstGeom>
                    <a:noFill/>
                    <a:ln w="9525">
                      <a:noFill/>
                      <a:miter lim="800000"/>
                      <a:headEnd/>
                      <a:tailEnd/>
                    </a:ln>
                  </p:spPr>
                  <p:txBody>
                    <a:bodyPr>
                      <a:spAutoFit/>
                    </a:bodyPr>
                    <a:lstStyle/>
                    <a:p>
                      <a:r>
                        <a:rPr lang="en-US" altLang="zh-CN" sz="3600">
                          <a:solidFill>
                            <a:schemeClr val="bg1"/>
                          </a:solidFill>
                          <a:latin typeface="方正大黑简体"/>
                          <a:ea typeface="方正大黑简体"/>
                          <a:cs typeface="方正大黑简体"/>
                        </a:rPr>
                        <a:t>3</a:t>
                      </a:r>
                    </a:p>
                  </p:txBody>
                </p:sp>
              </p:grpSp>
            </p:grpSp>
            <p:sp>
              <p:nvSpPr>
                <p:cNvPr id="69" name="矩形 68"/>
                <p:cNvSpPr/>
                <p:nvPr/>
              </p:nvSpPr>
              <p:spPr>
                <a:xfrm>
                  <a:off x="4984186" y="1986157"/>
                  <a:ext cx="2354212" cy="882696"/>
                </a:xfrm>
                <a:prstGeom prst="rect">
                  <a:avLst/>
                </a:prstGeom>
                <a:gradFill>
                  <a:gsLst>
                    <a:gs pos="0">
                      <a:srgbClr val="83CBA4"/>
                    </a:gs>
                    <a:gs pos="69000">
                      <a:srgbClr val="5DC099"/>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71" name="矩形 70"/>
                <p:cNvSpPr/>
                <p:nvPr/>
              </p:nvSpPr>
              <p:spPr>
                <a:xfrm>
                  <a:off x="1796555" y="1986157"/>
                  <a:ext cx="2354212" cy="882696"/>
                </a:xfrm>
                <a:prstGeom prst="rect">
                  <a:avLst/>
                </a:prstGeom>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grpSp>
          <p:sp>
            <p:nvSpPr>
              <p:cNvPr id="59414" name="矩形 83"/>
              <p:cNvSpPr>
                <a:spLocks noChangeArrowheads="1"/>
              </p:cNvSpPr>
              <p:nvPr/>
            </p:nvSpPr>
            <p:spPr bwMode="auto">
              <a:xfrm>
                <a:off x="1909265" y="2127451"/>
                <a:ext cx="2162129" cy="549304"/>
              </a:xfrm>
              <a:prstGeom prst="rect">
                <a:avLst/>
              </a:prstGeom>
              <a:noFill/>
              <a:ln w="9525">
                <a:noFill/>
                <a:miter lim="800000"/>
                <a:headEnd/>
                <a:tailEnd/>
              </a:ln>
            </p:spPr>
            <p:txBody>
              <a:bodyPr>
                <a:spAutoFit/>
              </a:bodyPr>
              <a:lstStyle/>
              <a:p>
                <a:pPr>
                  <a:lnSpc>
                    <a:spcPct val="150000"/>
                  </a:lnSpc>
                </a:pPr>
                <a:r>
                  <a:rPr lang="zh-CN" altLang="en-US" sz="2000" b="1">
                    <a:solidFill>
                      <a:schemeClr val="bg1"/>
                    </a:solidFill>
                    <a:latin typeface="微软雅黑" pitchFamily="34" charset="-122"/>
                    <a:ea typeface="微软雅黑" pitchFamily="34" charset="-122"/>
                  </a:rPr>
                  <a:t>队伍召集；</a:t>
                </a:r>
              </a:p>
            </p:txBody>
          </p:sp>
          <p:sp>
            <p:nvSpPr>
              <p:cNvPr id="59415" name="矩形 84"/>
              <p:cNvSpPr>
                <a:spLocks noChangeArrowheads="1"/>
              </p:cNvSpPr>
              <p:nvPr/>
            </p:nvSpPr>
            <p:spPr bwMode="auto">
              <a:xfrm>
                <a:off x="5073085" y="1938529"/>
                <a:ext cx="2257376" cy="1006527"/>
              </a:xfrm>
              <a:prstGeom prst="rect">
                <a:avLst/>
              </a:prstGeom>
              <a:noFill/>
              <a:ln w="9525">
                <a:noFill/>
                <a:miter lim="800000"/>
                <a:headEnd/>
                <a:tailEnd/>
              </a:ln>
            </p:spPr>
            <p:txBody>
              <a:bodyPr>
                <a:spAutoFit/>
              </a:bodyPr>
              <a:lstStyle/>
              <a:p>
                <a:pPr>
                  <a:lnSpc>
                    <a:spcPct val="150000"/>
                  </a:lnSpc>
                </a:pPr>
                <a:r>
                  <a:rPr lang="zh-CN" altLang="en-US" sz="2000" b="1">
                    <a:solidFill>
                      <a:schemeClr val="bg1"/>
                    </a:solidFill>
                    <a:latin typeface="微软雅黑" pitchFamily="34" charset="-122"/>
                    <a:ea typeface="微软雅黑" pitchFamily="34" charset="-122"/>
                  </a:rPr>
                  <a:t>节目表演，领导讲话；</a:t>
                </a:r>
              </a:p>
            </p:txBody>
          </p:sp>
          <p:sp>
            <p:nvSpPr>
              <p:cNvPr id="59416" name="矩形 85"/>
              <p:cNvSpPr>
                <a:spLocks noChangeArrowheads="1"/>
              </p:cNvSpPr>
              <p:nvPr/>
            </p:nvSpPr>
            <p:spPr bwMode="auto">
              <a:xfrm>
                <a:off x="3192271" y="4813835"/>
                <a:ext cx="1729686" cy="507831"/>
              </a:xfrm>
              <a:prstGeom prst="rect">
                <a:avLst/>
              </a:prstGeom>
              <a:noFill/>
              <a:ln w="9525">
                <a:noFill/>
                <a:miter lim="800000"/>
                <a:headEnd/>
                <a:tailEnd/>
              </a:ln>
            </p:spPr>
            <p:txBody>
              <a:bodyPr>
                <a:spAutoFit/>
              </a:bodyPr>
              <a:lstStyle/>
              <a:p>
                <a:pPr>
                  <a:lnSpc>
                    <a:spcPct val="150000"/>
                  </a:lnSpc>
                </a:pPr>
                <a:r>
                  <a:rPr lang="zh-CN" altLang="en-US" b="1">
                    <a:solidFill>
                      <a:schemeClr val="bg1"/>
                    </a:solidFill>
                    <a:latin typeface="微软雅黑" pitchFamily="34" charset="-122"/>
                    <a:ea typeface="微软雅黑" pitchFamily="34" charset="-122"/>
                  </a:rPr>
                  <a:t>步骤二</a:t>
                </a:r>
              </a:p>
            </p:txBody>
          </p:sp>
          <p:sp>
            <p:nvSpPr>
              <p:cNvPr id="59417" name="矩形 86"/>
              <p:cNvSpPr>
                <a:spLocks noChangeArrowheads="1"/>
              </p:cNvSpPr>
              <p:nvPr/>
            </p:nvSpPr>
            <p:spPr bwMode="auto">
              <a:xfrm>
                <a:off x="6618021" y="4790629"/>
                <a:ext cx="1729686" cy="458908"/>
              </a:xfrm>
              <a:prstGeom prst="rect">
                <a:avLst/>
              </a:prstGeom>
              <a:noFill/>
              <a:ln w="9525">
                <a:noFill/>
                <a:miter lim="800000"/>
                <a:headEnd/>
                <a:tailEnd/>
              </a:ln>
            </p:spPr>
            <p:txBody>
              <a:bodyPr>
                <a:spAutoFit/>
              </a:bodyPr>
              <a:lstStyle/>
              <a:p>
                <a:pPr>
                  <a:lnSpc>
                    <a:spcPct val="150000"/>
                  </a:lnSpc>
                </a:pPr>
                <a:r>
                  <a:rPr lang="zh-CN" altLang="en-US" b="1">
                    <a:solidFill>
                      <a:schemeClr val="bg1"/>
                    </a:solidFill>
                    <a:latin typeface="微软雅黑" pitchFamily="34" charset="-122"/>
                    <a:ea typeface="微软雅黑" pitchFamily="34" charset="-122"/>
                  </a:rPr>
                  <a:t>步骤四</a:t>
                </a:r>
              </a:p>
            </p:txBody>
          </p:sp>
        </p:grpSp>
        <p:grpSp>
          <p:nvGrpSpPr>
            <p:cNvPr id="59396" name="组合 1"/>
            <p:cNvGrpSpPr>
              <a:grpSpLocks/>
            </p:cNvGrpSpPr>
            <p:nvPr/>
          </p:nvGrpSpPr>
          <p:grpSpPr bwMode="auto">
            <a:xfrm flipV="1">
              <a:off x="2280355" y="4828207"/>
              <a:ext cx="3075058" cy="1514486"/>
              <a:chOff x="4431165" y="1506699"/>
              <a:chExt cx="3075058" cy="1514486"/>
            </a:xfrm>
          </p:grpSpPr>
          <p:sp>
            <p:nvSpPr>
              <p:cNvPr id="60" name="椭圆形标注 59"/>
              <p:cNvSpPr/>
              <p:nvPr/>
            </p:nvSpPr>
            <p:spPr bwMode="auto">
              <a:xfrm flipV="1">
                <a:off x="4431543" y="1506911"/>
                <a:ext cx="642923" cy="658847"/>
              </a:xfrm>
              <a:prstGeom prst="wedgeEllipseCallout">
                <a:avLst>
                  <a:gd name="adj1" fmla="val 59318"/>
                  <a:gd name="adj2" fmla="val -33204"/>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61" name="矩形 60"/>
              <p:cNvSpPr/>
              <p:nvPr/>
            </p:nvSpPr>
            <p:spPr>
              <a:xfrm>
                <a:off x="5152252" y="2138769"/>
                <a:ext cx="2354211" cy="882695"/>
              </a:xfrm>
              <a:prstGeom prst="rect">
                <a:avLst/>
              </a:prstGeom>
              <a:gradFill>
                <a:gsLst>
                  <a:gs pos="100000">
                    <a:srgbClr val="FFD243"/>
                  </a:gs>
                  <a:gs pos="49000">
                    <a:srgbClr val="FFCE33"/>
                  </a:gs>
                  <a:gs pos="0">
                    <a:srgbClr val="FFC0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grpSp>
        <p:sp>
          <p:nvSpPr>
            <p:cNvPr id="59397" name="矩形 64"/>
            <p:cNvSpPr>
              <a:spLocks noChangeArrowheads="1"/>
            </p:cNvSpPr>
            <p:nvPr/>
          </p:nvSpPr>
          <p:spPr bwMode="auto">
            <a:xfrm>
              <a:off x="3023666" y="4773950"/>
              <a:ext cx="2409773" cy="1006527"/>
            </a:xfrm>
            <a:prstGeom prst="rect">
              <a:avLst/>
            </a:prstGeom>
            <a:noFill/>
            <a:ln w="9525">
              <a:noFill/>
              <a:miter lim="800000"/>
              <a:headEnd/>
              <a:tailEnd/>
            </a:ln>
          </p:spPr>
          <p:txBody>
            <a:bodyPr>
              <a:spAutoFit/>
            </a:bodyPr>
            <a:lstStyle/>
            <a:p>
              <a:pPr>
                <a:lnSpc>
                  <a:spcPct val="150000"/>
                </a:lnSpc>
              </a:pPr>
              <a:r>
                <a:rPr lang="zh-CN" altLang="en-US" sz="2000" b="1">
                  <a:solidFill>
                    <a:schemeClr val="bg1"/>
                  </a:solidFill>
                  <a:latin typeface="微软雅黑" pitchFamily="34" charset="-122"/>
                  <a:ea typeface="微软雅黑" pitchFamily="34" charset="-122"/>
                </a:rPr>
                <a:t>代表队列队，入场；</a:t>
              </a:r>
            </a:p>
          </p:txBody>
        </p:sp>
        <p:sp>
          <p:nvSpPr>
            <p:cNvPr id="59398" name="矩形 65"/>
            <p:cNvSpPr>
              <a:spLocks noChangeArrowheads="1"/>
            </p:cNvSpPr>
            <p:nvPr/>
          </p:nvSpPr>
          <p:spPr bwMode="auto">
            <a:xfrm>
              <a:off x="6343692" y="4773000"/>
              <a:ext cx="1729686" cy="458908"/>
            </a:xfrm>
            <a:prstGeom prst="rect">
              <a:avLst/>
            </a:prstGeom>
            <a:noFill/>
            <a:ln w="9525">
              <a:noFill/>
              <a:miter lim="800000"/>
              <a:headEnd/>
              <a:tailEnd/>
            </a:ln>
          </p:spPr>
          <p:txBody>
            <a:bodyPr>
              <a:spAutoFit/>
            </a:bodyPr>
            <a:lstStyle/>
            <a:p>
              <a:pPr>
                <a:lnSpc>
                  <a:spcPct val="150000"/>
                </a:lnSpc>
              </a:pPr>
              <a:r>
                <a:rPr lang="zh-CN" altLang="en-US" b="1">
                  <a:solidFill>
                    <a:schemeClr val="bg1"/>
                  </a:solidFill>
                  <a:latin typeface="微软雅黑" pitchFamily="34" charset="-122"/>
                  <a:ea typeface="微软雅黑" pitchFamily="34" charset="-122"/>
                </a:rPr>
                <a:t>步骤四</a:t>
              </a:r>
            </a:p>
          </p:txBody>
        </p:sp>
        <p:sp>
          <p:nvSpPr>
            <p:cNvPr id="59399" name="文本框 54"/>
            <p:cNvSpPr txBox="1">
              <a:spLocks noChangeArrowheads="1"/>
            </p:cNvSpPr>
            <p:nvPr/>
          </p:nvSpPr>
          <p:spPr bwMode="auto">
            <a:xfrm>
              <a:off x="2390118" y="5690984"/>
              <a:ext cx="713939" cy="646331"/>
            </a:xfrm>
            <a:prstGeom prst="rect">
              <a:avLst/>
            </a:prstGeom>
            <a:noFill/>
            <a:ln w="9525">
              <a:noFill/>
              <a:miter lim="800000"/>
              <a:headEnd/>
              <a:tailEnd/>
            </a:ln>
          </p:spPr>
          <p:txBody>
            <a:bodyPr>
              <a:spAutoFit/>
            </a:bodyPr>
            <a:lstStyle/>
            <a:p>
              <a:r>
                <a:rPr lang="en-US" altLang="zh-CN" sz="3600">
                  <a:solidFill>
                    <a:schemeClr val="bg1"/>
                  </a:solidFill>
                  <a:latin typeface="方正大黑简体"/>
                  <a:ea typeface="方正大黑简体"/>
                  <a:cs typeface="方正大黑简体"/>
                </a:rPr>
                <a:t>2</a:t>
              </a:r>
            </a:p>
          </p:txBody>
        </p:sp>
        <p:sp>
          <p:nvSpPr>
            <p:cNvPr id="59400" name="文本框 54"/>
            <p:cNvSpPr txBox="1">
              <a:spLocks noChangeArrowheads="1"/>
            </p:cNvSpPr>
            <p:nvPr/>
          </p:nvSpPr>
          <p:spPr bwMode="auto">
            <a:xfrm>
              <a:off x="5697534" y="5710438"/>
              <a:ext cx="713939" cy="646331"/>
            </a:xfrm>
            <a:prstGeom prst="rect">
              <a:avLst/>
            </a:prstGeom>
            <a:noFill/>
            <a:ln w="9525">
              <a:noFill/>
              <a:miter lim="800000"/>
              <a:headEnd/>
              <a:tailEnd/>
            </a:ln>
          </p:spPr>
          <p:txBody>
            <a:bodyPr>
              <a:spAutoFit/>
            </a:bodyPr>
            <a:lstStyle/>
            <a:p>
              <a:r>
                <a:rPr lang="en-US" altLang="zh-CN" sz="3600">
                  <a:solidFill>
                    <a:schemeClr val="bg1"/>
                  </a:solidFill>
                  <a:latin typeface="方正大黑简体"/>
                  <a:ea typeface="方正大黑简体"/>
                  <a:cs typeface="方正大黑简体"/>
                </a:rPr>
                <a:t>4</a:t>
              </a:r>
            </a:p>
          </p:txBody>
        </p:sp>
        <p:grpSp>
          <p:nvGrpSpPr>
            <p:cNvPr id="59401" name="组合 2"/>
            <p:cNvGrpSpPr>
              <a:grpSpLocks/>
            </p:cNvGrpSpPr>
            <p:nvPr/>
          </p:nvGrpSpPr>
          <p:grpSpPr bwMode="auto">
            <a:xfrm flipV="1">
              <a:off x="5792799" y="4822829"/>
              <a:ext cx="3122047" cy="1514486"/>
              <a:chOff x="1180622" y="1506699"/>
              <a:chExt cx="3122047" cy="1514486"/>
            </a:xfrm>
          </p:grpSpPr>
          <p:sp>
            <p:nvSpPr>
              <p:cNvPr id="70" name="椭圆形标注 69"/>
              <p:cNvSpPr/>
              <p:nvPr/>
            </p:nvSpPr>
            <p:spPr bwMode="auto">
              <a:xfrm flipV="1">
                <a:off x="1180030" y="1506296"/>
                <a:ext cx="642923" cy="658846"/>
              </a:xfrm>
              <a:prstGeom prst="wedgeEllipseCallout">
                <a:avLst>
                  <a:gd name="adj1" fmla="val 59318"/>
                  <a:gd name="adj2" fmla="val -33204"/>
                </a:avLst>
              </a:prstGeom>
              <a:gradFill>
                <a:gsLst>
                  <a:gs pos="100000">
                    <a:schemeClr val="accent2">
                      <a:satMod val="103000"/>
                      <a:lumMod val="102000"/>
                      <a:tint val="94000"/>
                    </a:schemeClr>
                  </a:gs>
                  <a:gs pos="50000">
                    <a:schemeClr val="accent2">
                      <a:satMod val="110000"/>
                      <a:lumMod val="100000"/>
                      <a:shade val="100000"/>
                    </a:schemeClr>
                  </a:gs>
                  <a:gs pos="0">
                    <a:schemeClr val="accent2">
                      <a:lumMod val="99000"/>
                      <a:satMod val="120000"/>
                      <a:shade val="78000"/>
                    </a:schemeClr>
                  </a:gs>
                </a:gsLst>
              </a:gradFill>
            </p:spPr>
            <p:style>
              <a:lnRef idx="0">
                <a:schemeClr val="accent2"/>
              </a:lnRef>
              <a:fillRef idx="3">
                <a:schemeClr val="accent2"/>
              </a:fillRef>
              <a:effectRef idx="3">
                <a:schemeClr val="accent2"/>
              </a:effectRef>
              <a:fontRef idx="minor">
                <a:schemeClr val="lt1"/>
              </a:fontRef>
            </p:style>
            <p:txBody>
              <a:bodyPr anchor="ctr"/>
              <a:lstStyle/>
              <a:p>
                <a:pPr algn="ctr" fontAlgn="auto">
                  <a:defRPr/>
                </a:pPr>
                <a:endParaRPr lang="zh-CN" altLang="en-US" noProof="1"/>
              </a:p>
            </p:txBody>
          </p:sp>
          <p:sp>
            <p:nvSpPr>
              <p:cNvPr id="74" name="矩形 73"/>
              <p:cNvSpPr/>
              <p:nvPr/>
            </p:nvSpPr>
            <p:spPr>
              <a:xfrm>
                <a:off x="1948363" y="2138154"/>
                <a:ext cx="2354211" cy="882695"/>
              </a:xfrm>
              <a:prstGeom prst="rect">
                <a:avLst/>
              </a:prstGeom>
              <a:gradFill>
                <a:gsLst>
                  <a:gs pos="100000">
                    <a:schemeClr val="accent2">
                      <a:satMod val="103000"/>
                      <a:lumMod val="102000"/>
                      <a:tint val="94000"/>
                    </a:schemeClr>
                  </a:gs>
                  <a:gs pos="50000">
                    <a:schemeClr val="accent2">
                      <a:satMod val="110000"/>
                      <a:lumMod val="100000"/>
                      <a:shade val="100000"/>
                    </a:schemeClr>
                  </a:gs>
                  <a:gs pos="0">
                    <a:schemeClr val="accent2">
                      <a:lumMod val="99000"/>
                      <a:satMod val="120000"/>
                      <a:shade val="78000"/>
                    </a:schemeClr>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grpSp>
        <p:grpSp>
          <p:nvGrpSpPr>
            <p:cNvPr id="59402" name="组合 75"/>
            <p:cNvGrpSpPr>
              <a:grpSpLocks/>
            </p:cNvGrpSpPr>
            <p:nvPr/>
          </p:nvGrpSpPr>
          <p:grpSpPr bwMode="auto">
            <a:xfrm>
              <a:off x="7589245" y="1382130"/>
              <a:ext cx="3075058" cy="1541023"/>
              <a:chOff x="4431165" y="1506699"/>
              <a:chExt cx="3075058" cy="1541023"/>
            </a:xfrm>
          </p:grpSpPr>
          <p:sp>
            <p:nvSpPr>
              <p:cNvPr id="77" name="椭圆形标注 76"/>
              <p:cNvSpPr/>
              <p:nvPr/>
            </p:nvSpPr>
            <p:spPr bwMode="auto">
              <a:xfrm flipV="1">
                <a:off x="4431138" y="1507444"/>
                <a:ext cx="642923" cy="658846"/>
              </a:xfrm>
              <a:prstGeom prst="wedgeEllipseCallout">
                <a:avLst>
                  <a:gd name="adj1" fmla="val 59318"/>
                  <a:gd name="adj2" fmla="val -33204"/>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9406" name="文本框 54"/>
              <p:cNvSpPr txBox="1">
                <a:spLocks noChangeArrowheads="1"/>
              </p:cNvSpPr>
              <p:nvPr/>
            </p:nvSpPr>
            <p:spPr bwMode="auto">
              <a:xfrm>
                <a:off x="4549108" y="1525298"/>
                <a:ext cx="713939" cy="646331"/>
              </a:xfrm>
              <a:prstGeom prst="rect">
                <a:avLst/>
              </a:prstGeom>
              <a:noFill/>
              <a:ln w="9525">
                <a:noFill/>
                <a:miter lim="800000"/>
                <a:headEnd/>
                <a:tailEnd/>
              </a:ln>
            </p:spPr>
            <p:txBody>
              <a:bodyPr>
                <a:spAutoFit/>
              </a:bodyPr>
              <a:lstStyle/>
              <a:p>
                <a:r>
                  <a:rPr lang="en-US" altLang="zh-CN" sz="3600">
                    <a:solidFill>
                      <a:schemeClr val="bg1"/>
                    </a:solidFill>
                    <a:latin typeface="方正大黑简体"/>
                    <a:ea typeface="方正大黑简体"/>
                    <a:cs typeface="方正大黑简体"/>
                  </a:rPr>
                  <a:t>5</a:t>
                </a:r>
              </a:p>
            </p:txBody>
          </p:sp>
          <p:sp>
            <p:nvSpPr>
              <p:cNvPr id="79" name="矩形 78"/>
              <p:cNvSpPr/>
              <p:nvPr/>
            </p:nvSpPr>
            <p:spPr>
              <a:xfrm>
                <a:off x="5151847" y="2139301"/>
                <a:ext cx="2354211" cy="881107"/>
              </a:xfrm>
              <a:prstGeom prst="rect">
                <a:avLst/>
              </a:prstGeom>
              <a:gradFill>
                <a:gsLst>
                  <a:gs pos="0">
                    <a:srgbClr val="FFD243"/>
                  </a:gs>
                  <a:gs pos="49000">
                    <a:srgbClr val="FFCE33"/>
                  </a:gs>
                  <a:gs pos="100000">
                    <a:srgbClr val="FFC0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9408" name="矩形 79"/>
              <p:cNvSpPr>
                <a:spLocks noChangeArrowheads="1"/>
              </p:cNvSpPr>
              <p:nvPr/>
            </p:nvSpPr>
            <p:spPr bwMode="auto">
              <a:xfrm>
                <a:off x="5201318" y="2086433"/>
                <a:ext cx="2269136" cy="961289"/>
              </a:xfrm>
              <a:prstGeom prst="rect">
                <a:avLst/>
              </a:prstGeom>
              <a:noFill/>
              <a:ln w="9525">
                <a:noFill/>
                <a:miter lim="800000"/>
                <a:headEnd/>
                <a:tailEnd/>
              </a:ln>
            </p:spPr>
            <p:txBody>
              <a:bodyPr>
                <a:spAutoFit/>
              </a:bodyPr>
              <a:lstStyle/>
              <a:p>
                <a:pPr>
                  <a:lnSpc>
                    <a:spcPct val="150000"/>
                  </a:lnSpc>
                </a:pPr>
                <a:r>
                  <a:rPr lang="zh-CN" altLang="en-US" sz="2000" b="1">
                    <a:solidFill>
                      <a:schemeClr val="bg1"/>
                    </a:solidFill>
                    <a:latin typeface="微软雅黑" pitchFamily="34" charset="-122"/>
                    <a:ea typeface="微软雅黑" pitchFamily="34" charset="-122"/>
                  </a:rPr>
                  <a:t>统计得分，领导颁奖，合影留念</a:t>
                </a:r>
              </a:p>
            </p:txBody>
          </p:sp>
        </p:grpSp>
        <p:sp>
          <p:nvSpPr>
            <p:cNvPr id="59403" name="矩形 89"/>
            <p:cNvSpPr>
              <a:spLocks noChangeArrowheads="1"/>
            </p:cNvSpPr>
            <p:nvPr/>
          </p:nvSpPr>
          <p:spPr bwMode="auto">
            <a:xfrm>
              <a:off x="6647989" y="4773338"/>
              <a:ext cx="1729686" cy="961289"/>
            </a:xfrm>
            <a:prstGeom prst="rect">
              <a:avLst/>
            </a:prstGeom>
            <a:noFill/>
            <a:ln w="9525">
              <a:noFill/>
              <a:miter lim="800000"/>
              <a:headEnd/>
              <a:tailEnd/>
            </a:ln>
          </p:spPr>
          <p:txBody>
            <a:bodyPr>
              <a:spAutoFit/>
            </a:bodyPr>
            <a:lstStyle/>
            <a:p>
              <a:pPr>
                <a:lnSpc>
                  <a:spcPct val="150000"/>
                </a:lnSpc>
              </a:pPr>
              <a:r>
                <a:rPr lang="zh-CN" altLang="en-US" sz="2000" b="1">
                  <a:solidFill>
                    <a:schemeClr val="bg1"/>
                  </a:solidFill>
                  <a:latin typeface="微软雅黑" pitchFamily="34" charset="-122"/>
                  <a:ea typeface="微软雅黑" pitchFamily="34" charset="-122"/>
                </a:rPr>
                <a:t>按照顺序开展各项比赛项目；</a:t>
              </a:r>
            </a:p>
          </p:txBody>
        </p:sp>
        <p:sp>
          <p:nvSpPr>
            <p:cNvPr id="59404" name="文本框 54"/>
            <p:cNvSpPr txBox="1">
              <a:spLocks noChangeArrowheads="1"/>
            </p:cNvSpPr>
            <p:nvPr/>
          </p:nvSpPr>
          <p:spPr bwMode="auto">
            <a:xfrm>
              <a:off x="5876370" y="5690984"/>
              <a:ext cx="713939" cy="646331"/>
            </a:xfrm>
            <a:prstGeom prst="rect">
              <a:avLst/>
            </a:prstGeom>
            <a:noFill/>
            <a:ln w="9525">
              <a:noFill/>
              <a:miter lim="800000"/>
              <a:headEnd/>
              <a:tailEnd/>
            </a:ln>
          </p:spPr>
          <p:txBody>
            <a:bodyPr>
              <a:spAutoFit/>
            </a:bodyPr>
            <a:lstStyle/>
            <a:p>
              <a:r>
                <a:rPr lang="en-US" altLang="zh-CN" sz="3600">
                  <a:solidFill>
                    <a:schemeClr val="bg1"/>
                  </a:solidFill>
                  <a:latin typeface="方正大黑简体"/>
                  <a:ea typeface="方正大黑简体"/>
                  <a:cs typeface="方正大黑简体"/>
                </a:rPr>
                <a:t>4</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7" name="组合 9"/>
          <p:cNvGrpSpPr>
            <a:grpSpLocks/>
          </p:cNvGrpSpPr>
          <p:nvPr/>
        </p:nvGrpSpPr>
        <p:grpSpPr bwMode="auto">
          <a:xfrm>
            <a:off x="325438" y="139700"/>
            <a:ext cx="11329987" cy="1019175"/>
            <a:chOff x="624483" y="1343463"/>
            <a:chExt cx="8196845" cy="737430"/>
          </a:xfrm>
        </p:grpSpPr>
        <p:sp>
          <p:nvSpPr>
            <p:cNvPr id="11" name="圆角矩形 10"/>
            <p:cNvSpPr/>
            <p:nvPr/>
          </p:nvSpPr>
          <p:spPr>
            <a:xfrm>
              <a:off x="624483" y="1343463"/>
              <a:ext cx="3090613" cy="737430"/>
            </a:xfrm>
            <a:prstGeom prst="roundRect">
              <a:avLst>
                <a:gd name="adj" fmla="val 13598"/>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60476" name="文本框 11"/>
            <p:cNvSpPr txBox="1">
              <a:spLocks noChangeArrowheads="1"/>
            </p:cNvSpPr>
            <p:nvPr/>
          </p:nvSpPr>
          <p:spPr bwMode="auto">
            <a:xfrm>
              <a:off x="1529067" y="1450517"/>
              <a:ext cx="7292261" cy="511377"/>
            </a:xfrm>
            <a:prstGeom prst="rect">
              <a:avLst/>
            </a:prstGeom>
            <a:noFill/>
            <a:ln w="9525">
              <a:noFill/>
              <a:miter lim="800000"/>
              <a:headEnd/>
              <a:tailEnd/>
            </a:ln>
          </p:spPr>
          <p:txBody>
            <a:bodyPr>
              <a:spAutoFit/>
            </a:bodyPr>
            <a:lstStyle/>
            <a:p>
              <a:r>
                <a:rPr lang="zh-CN" altLang="en-US" sz="4000" b="1">
                  <a:solidFill>
                    <a:srgbClr val="F27004"/>
                  </a:solidFill>
                  <a:latin typeface="微软雅黑" pitchFamily="34" charset="-122"/>
                  <a:ea typeface="微软雅黑" pitchFamily="34" charset="-122"/>
                </a:rPr>
                <a:t>活动时间表</a:t>
              </a:r>
            </a:p>
          </p:txBody>
        </p:sp>
        <p:grpSp>
          <p:nvGrpSpPr>
            <p:cNvPr id="60477" name="组合 50"/>
            <p:cNvGrpSpPr>
              <a:grpSpLocks/>
            </p:cNvGrpSpPr>
            <p:nvPr/>
          </p:nvGrpSpPr>
          <p:grpSpPr bwMode="auto">
            <a:xfrm>
              <a:off x="741248" y="1430279"/>
              <a:ext cx="603250" cy="552450"/>
              <a:chOff x="0" y="0"/>
              <a:chExt cx="737947" cy="676838"/>
            </a:xfrm>
          </p:grpSpPr>
          <p:sp>
            <p:nvSpPr>
              <p:cNvPr id="60479" name="椭圆 51"/>
              <p:cNvSpPr>
                <a:spLocks noChangeArrowheads="1"/>
              </p:cNvSpPr>
              <p:nvPr/>
            </p:nvSpPr>
            <p:spPr bwMode="auto">
              <a:xfrm>
                <a:off x="460503" y="0"/>
                <a:ext cx="277444" cy="277444"/>
              </a:xfrm>
              <a:prstGeom prst="ellipse">
                <a:avLst/>
              </a:prstGeom>
              <a:solidFill>
                <a:srgbClr val="A8AAA5"/>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0480" name="椭圆 52"/>
              <p:cNvSpPr>
                <a:spLocks noChangeArrowheads="1"/>
              </p:cNvSpPr>
              <p:nvPr/>
            </p:nvSpPr>
            <p:spPr bwMode="auto">
              <a:xfrm>
                <a:off x="234819" y="138722"/>
                <a:ext cx="503128" cy="503128"/>
              </a:xfrm>
              <a:prstGeom prst="ellipse">
                <a:avLst/>
              </a:prstGeom>
              <a:solidFill>
                <a:srgbClr val="FFC000"/>
              </a:solidFill>
              <a:ln w="9525">
                <a:noFill/>
                <a:round/>
                <a:headEnd/>
                <a:tailEnd/>
              </a:ln>
            </p:spPr>
            <p:txBody>
              <a:bodyPr anchor="ctr"/>
              <a:lstStyle/>
              <a:p>
                <a:pPr algn="ctr"/>
                <a:endParaRPr lang="zh-CN" altLang="zh-CN">
                  <a:solidFill>
                    <a:srgbClr val="FFFFFF"/>
                  </a:solidFill>
                  <a:latin typeface="Broadway"/>
                  <a:sym typeface="Broadway"/>
                </a:endParaRPr>
              </a:p>
            </p:txBody>
          </p:sp>
          <p:sp>
            <p:nvSpPr>
              <p:cNvPr id="60481" name="椭圆 53"/>
              <p:cNvSpPr>
                <a:spLocks noChangeArrowheads="1"/>
              </p:cNvSpPr>
              <p:nvPr/>
            </p:nvSpPr>
            <p:spPr bwMode="auto">
              <a:xfrm>
                <a:off x="0" y="488323"/>
                <a:ext cx="188515" cy="188515"/>
              </a:xfrm>
              <a:prstGeom prst="ellipse">
                <a:avLst/>
              </a:prstGeom>
              <a:solidFill>
                <a:srgbClr val="00B0F0"/>
              </a:solidFill>
              <a:ln w="9525">
                <a:noFill/>
                <a:round/>
                <a:headEnd/>
                <a:tailEnd/>
              </a:ln>
            </p:spPr>
            <p:txBody>
              <a:bodyPr anchor="ctr"/>
              <a:lstStyle/>
              <a:p>
                <a:pPr algn="ctr"/>
                <a:endParaRPr lang="zh-CN" altLang="zh-CN">
                  <a:solidFill>
                    <a:srgbClr val="FFFFFF"/>
                  </a:solidFill>
                  <a:latin typeface="Broadway"/>
                  <a:sym typeface="Broadway"/>
                </a:endParaRPr>
              </a:p>
            </p:txBody>
          </p:sp>
        </p:grpSp>
        <p:cxnSp>
          <p:nvCxnSpPr>
            <p:cNvPr id="14" name="直接连接符 13"/>
            <p:cNvCxnSpPr/>
            <p:nvPr/>
          </p:nvCxnSpPr>
          <p:spPr>
            <a:xfrm flipH="1">
              <a:off x="1428433" y="1947650"/>
              <a:ext cx="2131616" cy="0"/>
            </a:xfrm>
            <a:prstGeom prst="line">
              <a:avLst/>
            </a:prstGeom>
            <a:ln w="38100">
              <a:solidFill>
                <a:srgbClr val="F27004"/>
              </a:solidFill>
            </a:ln>
            <a:effectLst/>
          </p:spPr>
          <p:style>
            <a:lnRef idx="1">
              <a:schemeClr val="accent1"/>
            </a:lnRef>
            <a:fillRef idx="0">
              <a:schemeClr val="accent1"/>
            </a:fillRef>
            <a:effectRef idx="0">
              <a:schemeClr val="accent1"/>
            </a:effectRef>
            <a:fontRef idx="minor">
              <a:schemeClr val="tx1"/>
            </a:fontRef>
          </p:style>
        </p:cxnSp>
      </p:grpSp>
      <p:graphicFrame>
        <p:nvGraphicFramePr>
          <p:cNvPr id="60494" name="Group 78"/>
          <p:cNvGraphicFramePr>
            <a:graphicFrameLocks noGrp="1"/>
          </p:cNvGraphicFramePr>
          <p:nvPr/>
        </p:nvGraphicFramePr>
        <p:xfrm>
          <a:off x="1198563" y="1409700"/>
          <a:ext cx="10021887" cy="4986338"/>
        </p:xfrm>
        <a:graphic>
          <a:graphicData uri="http://schemas.openxmlformats.org/drawingml/2006/table">
            <a:tbl>
              <a:tblPr/>
              <a:tblGrid>
                <a:gridCol w="1287462"/>
                <a:gridCol w="1862138"/>
                <a:gridCol w="2100262"/>
                <a:gridCol w="4772025"/>
              </a:tblGrid>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FFFFF"/>
                          </a:solidFill>
                          <a:effectLst/>
                          <a:latin typeface="微软雅黑" pitchFamily="34" charset="-122"/>
                          <a:ea typeface="微软雅黑" pitchFamily="34" charset="-122"/>
                        </a:rPr>
                        <a:t>序号</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FFFFF"/>
                          </a:solidFill>
                          <a:effectLst/>
                          <a:latin typeface="微软雅黑" pitchFamily="34" charset="-122"/>
                          <a:ea typeface="微软雅黑" pitchFamily="34" charset="-122"/>
                        </a:rPr>
                        <a:t>时间</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FFFFF"/>
                          </a:solidFill>
                          <a:effectLst/>
                          <a:latin typeface="微软雅黑" pitchFamily="34" charset="-122"/>
                          <a:ea typeface="微软雅黑" pitchFamily="34" charset="-122"/>
                        </a:rPr>
                        <a:t>流程</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FFFFF"/>
                          </a:solidFill>
                          <a:effectLst/>
                          <a:latin typeface="微软雅黑" pitchFamily="34" charset="-122"/>
                          <a:ea typeface="微软雅黑" pitchFamily="34" charset="-122"/>
                        </a:rPr>
                        <a:t>工作内容</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13:30-14:00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到场签到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运动员到场签到；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14:00-14:05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准备入场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各组领队召集组员，准备入场；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3</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14:05-14:35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入场式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各组队伍按照入场顺序依次入场 含</a:t>
                      </a: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2</a:t>
                      </a: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个表演项目共</a:t>
                      </a: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sym typeface="+mn-ea"/>
                        </a:rPr>
                        <a:t>10</a:t>
                      </a: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sym typeface="+mn-ea"/>
                        </a:rPr>
                        <a:t>分钟</a:t>
                      </a: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，队伍可特色展示。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14:35-14:40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领导致辞</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领导就本次运动会发言致辞；</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14:40-14:50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运动员热身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现场裁判带领运动员进行热身活动；</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r>
              <a:tr h="13414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14:50-17:35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运动会正式开始</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各运动项目依次进行</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27004"/>
                          </a:solidFill>
                          <a:effectLst/>
                          <a:latin typeface="微软雅黑" pitchFamily="34" charset="-122"/>
                          <a:ea typeface="微软雅黑" pitchFamily="34" charset="-122"/>
                          <a:sym typeface="+mn-ea"/>
                        </a:rPr>
                        <a:t>①鸿运大彩球（学生组、教工组）</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27004"/>
                          </a:solidFill>
                          <a:effectLst/>
                          <a:latin typeface="微软雅黑" pitchFamily="34" charset="-122"/>
                          <a:ea typeface="微软雅黑" pitchFamily="34" charset="-122"/>
                          <a:sym typeface="+mn-ea"/>
                        </a:rPr>
                        <a:t>②趣味投篮</a:t>
                      </a:r>
                      <a:r>
                        <a:rPr kumimoji="0" lang="en-US" altLang="zh-CN" sz="1400" b="1" i="0" u="none" strike="noStrike" cap="none" normalizeH="0" baseline="0" smtClean="0">
                          <a:ln>
                            <a:noFill/>
                          </a:ln>
                          <a:solidFill>
                            <a:srgbClr val="F27004"/>
                          </a:solidFill>
                          <a:effectLst/>
                          <a:latin typeface="微软雅黑" pitchFamily="34" charset="-122"/>
                          <a:ea typeface="微软雅黑" pitchFamily="34" charset="-122"/>
                          <a:sym typeface="+mn-ea"/>
                        </a:rPr>
                        <a:t>(</a:t>
                      </a:r>
                      <a:r>
                        <a:rPr kumimoji="0" lang="zh-CN" altLang="en-US" sz="1400" b="1" i="0" u="none" strike="noStrike" cap="none" normalizeH="0" baseline="0" smtClean="0">
                          <a:ln>
                            <a:noFill/>
                          </a:ln>
                          <a:solidFill>
                            <a:srgbClr val="F27004"/>
                          </a:solidFill>
                          <a:effectLst/>
                          <a:latin typeface="微软雅黑" pitchFamily="34" charset="-122"/>
                          <a:ea typeface="微软雅黑" pitchFamily="34" charset="-122"/>
                          <a:sym typeface="+mn-ea"/>
                        </a:rPr>
                        <a:t>学生组、教工组</a:t>
                      </a:r>
                      <a:r>
                        <a:rPr kumimoji="0" lang="en-US" altLang="zh-CN" sz="1400" b="1" i="0" u="none" strike="noStrike" cap="none" normalizeH="0" baseline="0" smtClean="0">
                          <a:ln>
                            <a:noFill/>
                          </a:ln>
                          <a:solidFill>
                            <a:srgbClr val="F27004"/>
                          </a:solidFill>
                          <a:effectLst/>
                          <a:latin typeface="微软雅黑" pitchFamily="34" charset="-122"/>
                          <a:ea typeface="微软雅黑" pitchFamily="34" charset="-122"/>
                          <a:sym typeface="+mn-ea"/>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27004"/>
                          </a:solidFill>
                          <a:effectLst/>
                          <a:latin typeface="微软雅黑" pitchFamily="34" charset="-122"/>
                          <a:ea typeface="微软雅黑" pitchFamily="34" charset="-122"/>
                          <a:sym typeface="+mn-ea"/>
                        </a:rPr>
                        <a:t>③环环相扣（学生组）</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27004"/>
                          </a:solidFill>
                          <a:effectLst/>
                          <a:latin typeface="微软雅黑" pitchFamily="34" charset="-122"/>
                          <a:ea typeface="微软雅黑" pitchFamily="34" charset="-122"/>
                          <a:sym typeface="+mn-ea"/>
                        </a:rPr>
                        <a:t>④团队穿越（学生组、教工组）</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27004"/>
                          </a:solidFill>
                          <a:effectLst/>
                          <a:latin typeface="微软雅黑" pitchFamily="34" charset="-122"/>
                          <a:ea typeface="微软雅黑" pitchFamily="34" charset="-122"/>
                          <a:sym typeface="+mn-ea"/>
                        </a:rPr>
                        <a:t>⑤龙行天下（学生组）</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27004"/>
                          </a:solidFill>
                          <a:effectLst/>
                          <a:latin typeface="微软雅黑" pitchFamily="34" charset="-122"/>
                          <a:ea typeface="微软雅黑" pitchFamily="34" charset="-122"/>
                          <a:sym typeface="+mn-ea"/>
                        </a:rPr>
                        <a:t>⑥协力编织（学生组、教工组）</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7</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17:35-18:00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宣布结果、颁奖</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统计分数，领导颁奖</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8</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18:00-18:10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合影留念</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各队伍合影 留念</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8"/>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9</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微软雅黑" pitchFamily="34" charset="-122"/>
                          <a:ea typeface="微软雅黑" pitchFamily="34" charset="-122"/>
                        </a:rPr>
                        <a:t>18:10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退场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微软雅黑" pitchFamily="34" charset="-122"/>
                          <a:ea typeface="微软雅黑" pitchFamily="34" charset="-122"/>
                        </a:rPr>
                        <a:t>运动员退场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D7CD"/>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组合 3"/>
          <p:cNvGrpSpPr>
            <a:grpSpLocks/>
          </p:cNvGrpSpPr>
          <p:nvPr/>
        </p:nvGrpSpPr>
        <p:grpSpPr bwMode="auto">
          <a:xfrm>
            <a:off x="536575" y="688975"/>
            <a:ext cx="11118850" cy="5041900"/>
            <a:chOff x="919882" y="463936"/>
            <a:chExt cx="11121268" cy="5040249"/>
          </a:xfrm>
        </p:grpSpPr>
        <p:sp>
          <p:nvSpPr>
            <p:cNvPr id="5" name="文本框 4"/>
            <p:cNvSpPr txBox="1"/>
            <p:nvPr/>
          </p:nvSpPr>
          <p:spPr>
            <a:xfrm>
              <a:off x="2839671" y="2382916"/>
              <a:ext cx="7281692" cy="1200329"/>
            </a:xfrm>
            <a:prstGeom prst="rect">
              <a:avLst/>
            </a:prstGeom>
            <a:noFill/>
            <a:effectLst>
              <a:glow rad="1905000">
                <a:schemeClr val="accent1">
                  <a:alpha val="40000"/>
                </a:schemeClr>
              </a:glow>
            </a:effectLst>
          </p:spPr>
          <p:txBody>
            <a:bodyPr>
              <a:spAutoFit/>
            </a:bodyPr>
            <a:lstStyle/>
            <a:p>
              <a:pPr algn="ctr" fontAlgn="auto">
                <a:defRPr/>
              </a:pPr>
              <a:r>
                <a:rPr lang="zh-CN" altLang="en-US" sz="7200" b="1" spc="300" noProof="1">
                  <a:ln w="0">
                    <a:solidFill>
                      <a:schemeClr val="bg1"/>
                    </a:solidFill>
                  </a:ln>
                  <a:solidFill>
                    <a:srgbClr val="F27004"/>
                  </a:solidFill>
                  <a:effectLst>
                    <a:glow>
                      <a:schemeClr val="bg1">
                        <a:alpha val="24000"/>
                      </a:schemeClr>
                    </a:glow>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趣味项目</a:t>
              </a:r>
            </a:p>
          </p:txBody>
        </p:sp>
        <p:sp>
          <p:nvSpPr>
            <p:cNvPr id="61443" name="文本框 5"/>
            <p:cNvSpPr txBox="1">
              <a:spLocks noChangeArrowheads="1"/>
            </p:cNvSpPr>
            <p:nvPr/>
          </p:nvSpPr>
          <p:spPr bwMode="auto">
            <a:xfrm>
              <a:off x="4417953" y="3652628"/>
              <a:ext cx="4125128" cy="398372"/>
            </a:xfrm>
            <a:prstGeom prst="rect">
              <a:avLst/>
            </a:prstGeom>
            <a:noFill/>
            <a:ln w="9525">
              <a:noFill/>
              <a:miter lim="800000"/>
              <a:headEnd/>
              <a:tailEnd/>
            </a:ln>
          </p:spPr>
          <p:txBody>
            <a:bodyPr>
              <a:spAutoFit/>
            </a:bodyPr>
            <a:lstStyle/>
            <a:p>
              <a:pPr algn="ctr">
                <a:lnSpc>
                  <a:spcPct val="125000"/>
                </a:lnSpc>
              </a:pPr>
              <a:endParaRPr lang="en-US" altLang="zh-CN" sz="1600">
                <a:solidFill>
                  <a:srgbClr val="FA6500"/>
                </a:solidFill>
                <a:latin typeface="微软雅黑" pitchFamily="34" charset="-122"/>
                <a:ea typeface="微软雅黑" pitchFamily="34" charset="-122"/>
              </a:endParaRPr>
            </a:p>
          </p:txBody>
        </p:sp>
        <p:cxnSp>
          <p:nvCxnSpPr>
            <p:cNvPr id="7" name="直接连接符 6"/>
            <p:cNvCxnSpPr/>
            <p:nvPr/>
          </p:nvCxnSpPr>
          <p:spPr>
            <a:xfrm flipH="1">
              <a:off x="3239724" y="3583939"/>
              <a:ext cx="6481584" cy="0"/>
            </a:xfrm>
            <a:prstGeom prst="line">
              <a:avLst/>
            </a:prstGeom>
            <a:ln w="28575">
              <a:solidFill>
                <a:srgbClr val="FBBA19"/>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TotalTime>
  <Words>2190</Words>
  <Application>WPS 演示</Application>
  <PresentationFormat>Custom</PresentationFormat>
  <Paragraphs>276</Paragraphs>
  <Slides>22</Slides>
  <Notes>1</Notes>
  <HiddenSlides>0</HiddenSlides>
  <MMClips>0</MMClips>
  <ScaleCrop>false</ScaleCrop>
  <HeadingPairs>
    <vt:vector size="6" baseType="variant">
      <vt:variant>
        <vt:lpstr>已用的字体</vt:lpstr>
      </vt:variant>
      <vt:variant>
        <vt:i4>11</vt:i4>
      </vt:variant>
      <vt:variant>
        <vt:lpstr>演示文稿设计模板</vt:lpstr>
      </vt:variant>
      <vt:variant>
        <vt:i4>4</vt:i4>
      </vt:variant>
      <vt:variant>
        <vt:lpstr>幻灯片标题</vt:lpstr>
      </vt:variant>
      <vt:variant>
        <vt:i4>22</vt:i4>
      </vt:variant>
    </vt:vector>
  </HeadingPairs>
  <TitlesOfParts>
    <vt:vector size="37" baseType="lpstr">
      <vt:lpstr>Calibri</vt:lpstr>
      <vt:lpstr>宋体</vt:lpstr>
      <vt:lpstr>Arial</vt:lpstr>
      <vt:lpstr>Calibri Light</vt:lpstr>
      <vt:lpstr>微软雅黑</vt:lpstr>
      <vt:lpstr>Broadway</vt:lpstr>
      <vt:lpstr>Wingdings</vt:lpstr>
      <vt:lpstr>+mn-ea</vt:lpstr>
      <vt:lpstr>方正大黑简体</vt:lpstr>
      <vt:lpstr>Adobe 仿宋 Std R</vt:lpstr>
      <vt:lpstr>仿宋</vt:lpstr>
      <vt:lpstr>Office 主题</vt:lpstr>
      <vt:lpstr>2_自定义设计方案</vt:lpstr>
      <vt:lpstr>1_自定义设计方案</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ATPSPORTS</dc:creator>
  <cp:lastModifiedBy>容浩</cp:lastModifiedBy>
  <cp:revision>235</cp:revision>
  <dcterms:created xsi:type="dcterms:W3CDTF">2015-02-09T18:07:00Z</dcterms:created>
  <dcterms:modified xsi:type="dcterms:W3CDTF">2017-12-15T04:11:35Z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